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2" r:id="rId4"/>
    <p:sldMasterId id="2147483754" r:id="rId5"/>
    <p:sldMasterId id="2147483764" r:id="rId6"/>
    <p:sldMasterId id="2147483774" r:id="rId7"/>
    <p:sldMasterId id="2147483776" r:id="rId8"/>
    <p:sldMasterId id="2147483780" r:id="rId9"/>
    <p:sldMasterId id="2147483844" r:id="rId10"/>
    <p:sldMasterId id="2147483848" r:id="rId11"/>
    <p:sldMasterId id="2147483853" r:id="rId12"/>
    <p:sldMasterId id="2147483884" r:id="rId13"/>
    <p:sldMasterId id="2147483895" r:id="rId14"/>
    <p:sldMasterId id="2147483905" r:id="rId15"/>
    <p:sldMasterId id="2147483921" r:id="rId16"/>
  </p:sldMasterIdLst>
  <p:notesMasterIdLst>
    <p:notesMasterId r:id="rId48"/>
  </p:notesMasterIdLst>
  <p:handoutMasterIdLst>
    <p:handoutMasterId r:id="rId49"/>
  </p:handoutMasterIdLst>
  <p:sldIdLst>
    <p:sldId id="500" r:id="rId17"/>
    <p:sldId id="1510" r:id="rId18"/>
    <p:sldId id="1676" r:id="rId19"/>
    <p:sldId id="1677" r:id="rId20"/>
    <p:sldId id="1678" r:id="rId21"/>
    <p:sldId id="1679" r:id="rId22"/>
    <p:sldId id="1680" r:id="rId23"/>
    <p:sldId id="1681" r:id="rId24"/>
    <p:sldId id="1682" r:id="rId25"/>
    <p:sldId id="1683" r:id="rId26"/>
    <p:sldId id="1684" r:id="rId27"/>
    <p:sldId id="1685" r:id="rId28"/>
    <p:sldId id="1686" r:id="rId29"/>
    <p:sldId id="1687" r:id="rId30"/>
    <p:sldId id="1688" r:id="rId31"/>
    <p:sldId id="1689" r:id="rId32"/>
    <p:sldId id="1690" r:id="rId33"/>
    <p:sldId id="1691" r:id="rId34"/>
    <p:sldId id="1692" r:id="rId35"/>
    <p:sldId id="256" r:id="rId36"/>
    <p:sldId id="257" r:id="rId37"/>
    <p:sldId id="258" r:id="rId38"/>
    <p:sldId id="259" r:id="rId39"/>
    <p:sldId id="1693" r:id="rId40"/>
    <p:sldId id="1697" r:id="rId41"/>
    <p:sldId id="1694" r:id="rId42"/>
    <p:sldId id="1695" r:id="rId43"/>
    <p:sldId id="1696" r:id="rId44"/>
    <p:sldId id="271" r:id="rId45"/>
    <p:sldId id="1662" r:id="rId46"/>
    <p:sldId id="275" r:id="rId47"/>
  </p:sldIdLst>
  <p:sldSz cx="12192000" cy="6858000"/>
  <p:notesSz cx="6797675" cy="9926638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Helvetica Neue" panose="020B0604020202020204" charset="0"/>
      <p:bold r:id="rId58"/>
      <p:boldItalic r:id="rId59"/>
    </p:embeddedFont>
    <p:embeddedFont>
      <p:font typeface="Inpi" panose="020B0604020202020204" charset="0"/>
      <p:regular r:id="rId60"/>
      <p:bold r:id="rId61"/>
      <p:italic r:id="rId62"/>
      <p:boldItalic r:id="rId63"/>
    </p:embeddedFont>
    <p:embeddedFont>
      <p:font typeface="Montserrat" panose="020B0604020202020204" charset="0"/>
      <p:regular r:id="rId64"/>
      <p:bold r:id="rId65"/>
      <p:italic r:id="rId66"/>
      <p:boldItalic r:id="rId67"/>
    </p:embeddedFont>
    <p:embeddedFont>
      <p:font typeface="Montserrat SemiBold" panose="020B0604020202020204" charset="0"/>
      <p:regular r:id="rId68"/>
      <p:bold r:id="rId69"/>
      <p:italic r:id="rId70"/>
      <p:boldItalic r:id="rId71"/>
    </p:embeddedFont>
    <p:embeddedFont>
      <p:font typeface="Open Sans" panose="020B0604020202020204" charset="0"/>
      <p:regular r:id="rId72"/>
    </p:embeddedFont>
    <p:embeddedFont>
      <p:font typeface="Roboto" panose="02000000000000000000" pitchFamily="2" charset="0"/>
      <p:regular r:id="rId73"/>
      <p:bold r:id="rId74"/>
      <p:italic r:id="rId75"/>
      <p:boldItalic r:id="rId76"/>
    </p:embeddedFont>
    <p:embeddedFont>
      <p:font typeface="Roboto Light" panose="020B0604020202020204" charset="0"/>
      <p:regular r:id="rId77"/>
      <p:bold r:id="rId78"/>
      <p:italic r:id="rId79"/>
      <p:boldItalic r:id="rId80"/>
    </p:embeddedFont>
    <p:embeddedFont>
      <p:font typeface="Trebuchet MS" panose="020B0603020202020204" pitchFamily="34" charset="0"/>
      <p:regular r:id="rId81"/>
      <p:bold r:id="rId82"/>
      <p:italic r:id="rId83"/>
      <p:boldItalic r:id="rId84"/>
    </p:embeddedFont>
    <p:embeddedFont>
      <p:font typeface="Tusker Grotesk 4500 Medium" panose="00000606000000000000" pitchFamily="50" charset="0"/>
      <p:regular r:id="rId85"/>
    </p:embeddedFont>
    <p:embeddedFont>
      <p:font typeface="Tusker Grotesk 5600 Semibold" panose="00000700000000000000" pitchFamily="50" charset="0"/>
      <p:bold r:id="rId86"/>
    </p:embeddedFont>
    <p:embeddedFont>
      <p:font typeface="Tusker Grotesk 6600 Semibold" panose="00000705000000000000" pitchFamily="50" charset="0"/>
      <p:bold r:id="rId87"/>
    </p:embeddedFont>
  </p:embeddedFontLst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160BFE2A-ED14-469B-B234-96160B3C45CD}">
          <p14:sldIdLst>
            <p14:sldId id="500"/>
            <p14:sldId id="1510"/>
            <p14:sldId id="1676"/>
            <p14:sldId id="1677"/>
            <p14:sldId id="1678"/>
            <p14:sldId id="1679"/>
            <p14:sldId id="1680"/>
            <p14:sldId id="1681"/>
            <p14:sldId id="1682"/>
            <p14:sldId id="1683"/>
            <p14:sldId id="1684"/>
            <p14:sldId id="1685"/>
            <p14:sldId id="1686"/>
            <p14:sldId id="1687"/>
            <p14:sldId id="1688"/>
            <p14:sldId id="1689"/>
            <p14:sldId id="1690"/>
            <p14:sldId id="1691"/>
            <p14:sldId id="1692"/>
            <p14:sldId id="256"/>
            <p14:sldId id="257"/>
            <p14:sldId id="258"/>
            <p14:sldId id="259"/>
            <p14:sldId id="1693"/>
            <p14:sldId id="1697"/>
            <p14:sldId id="1694"/>
            <p14:sldId id="1695"/>
            <p14:sldId id="1696"/>
            <p14:sldId id="271"/>
            <p14:sldId id="1662"/>
            <p14:sldId id="275"/>
          </p14:sldIdLst>
        </p14:section>
        <p14:section name="FID" id="{B49F6FE5-242D-304C-8B1D-DE7BECDCB46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y Aude" initials="MA" lastIdx="10" clrIdx="0">
    <p:extLst>
      <p:ext uri="{19B8F6BF-5375-455C-9EA6-DF929625EA0E}">
        <p15:presenceInfo xmlns:p15="http://schemas.microsoft.com/office/powerpoint/2012/main" userId="S-1-5-21-2572193977-2468941482-3664578700-5935" providerId="AD"/>
      </p:ext>
    </p:extLst>
  </p:cmAuthor>
  <p:cmAuthor id="2" name="Beauvillain Caroline" initials="BC" lastIdx="53" clrIdx="1">
    <p:extLst>
      <p:ext uri="{19B8F6BF-5375-455C-9EA6-DF929625EA0E}">
        <p15:presenceInfo xmlns:p15="http://schemas.microsoft.com/office/powerpoint/2012/main" userId="S-1-5-21-2572193977-2468941482-3664578700-1694" providerId="AD"/>
      </p:ext>
    </p:extLst>
  </p:cmAuthor>
  <p:cmAuthor id="3" name="Le Gall Anne" initials="LGA" lastIdx="2" clrIdx="2">
    <p:extLst>
      <p:ext uri="{19B8F6BF-5375-455C-9EA6-DF929625EA0E}">
        <p15:presenceInfo xmlns:p15="http://schemas.microsoft.com/office/powerpoint/2012/main" userId="S-1-5-21-2572193977-2468941482-3664578700-2469" providerId="AD"/>
      </p:ext>
    </p:extLst>
  </p:cmAuthor>
  <p:cmAuthor id="4" name="Boucher Anne-Sophie" initials="BA" lastIdx="7" clrIdx="3">
    <p:extLst>
      <p:ext uri="{19B8F6BF-5375-455C-9EA6-DF929625EA0E}">
        <p15:presenceInfo xmlns:p15="http://schemas.microsoft.com/office/powerpoint/2012/main" userId="S-1-5-21-2572193977-2468941482-3664578700-158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5616F"/>
    <a:srgbClr val="01898D"/>
    <a:srgbClr val="037A82"/>
    <a:srgbClr val="58B3B3"/>
    <a:srgbClr val="01A9AF"/>
    <a:srgbClr val="009999"/>
    <a:srgbClr val="C1CC27"/>
    <a:srgbClr val="BACA2A"/>
    <a:srgbClr val="3BA9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57" autoAdjust="0"/>
    <p:restoredTop sz="94389" autoAdjust="0"/>
  </p:normalViewPr>
  <p:slideViewPr>
    <p:cSldViewPr>
      <p:cViewPr varScale="1">
        <p:scale>
          <a:sx n="68" d="100"/>
          <a:sy n="68" d="100"/>
        </p:scale>
        <p:origin x="16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279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84" Type="http://schemas.openxmlformats.org/officeDocument/2006/relationships/font" Target="fonts/font35.fntdata"/><Relationship Id="rId89" Type="http://schemas.openxmlformats.org/officeDocument/2006/relationships/presProps" Target="presProps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74" Type="http://schemas.openxmlformats.org/officeDocument/2006/relationships/font" Target="fonts/font25.fntdata"/><Relationship Id="rId79" Type="http://schemas.openxmlformats.org/officeDocument/2006/relationships/font" Target="fonts/font30.fntdata"/><Relationship Id="rId5" Type="http://schemas.openxmlformats.org/officeDocument/2006/relationships/slideMaster" Target="slideMasters/slideMaster2.xml"/><Relationship Id="rId90" Type="http://schemas.openxmlformats.org/officeDocument/2006/relationships/viewProps" Target="viewProps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notesMaster" Target="notesMasters/notesMaster1.xml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font" Target="fonts/font31.fntdata"/><Relationship Id="rId85" Type="http://schemas.openxmlformats.org/officeDocument/2006/relationships/font" Target="fonts/font36.fntdata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83" Type="http://schemas.openxmlformats.org/officeDocument/2006/relationships/font" Target="fonts/font34.fntdata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font" Target="fonts/font29.fntdata"/><Relationship Id="rId81" Type="http://schemas.openxmlformats.org/officeDocument/2006/relationships/font" Target="fonts/font32.fntdata"/><Relationship Id="rId86" Type="http://schemas.openxmlformats.org/officeDocument/2006/relationships/font" Target="fonts/font37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font" Target="fonts/font27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22.fntdata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font" Target="fonts/font17.fntdata"/><Relationship Id="rId87" Type="http://schemas.openxmlformats.org/officeDocument/2006/relationships/font" Target="fonts/font38.fntdata"/><Relationship Id="rId61" Type="http://schemas.openxmlformats.org/officeDocument/2006/relationships/font" Target="fonts/font12.fntdata"/><Relationship Id="rId82" Type="http://schemas.openxmlformats.org/officeDocument/2006/relationships/font" Target="fonts/font33.fnt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font" Target="fonts/font7.fntdata"/><Relationship Id="rId77" Type="http://schemas.openxmlformats.org/officeDocument/2006/relationships/font" Target="fonts/font2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ège LEGRAND" userId="a47940c5-7c4c-4e74-a5ad-d277a38c08b8" providerId="ADAL" clId="{750B721A-7381-43BB-AA4F-7877E6E2EB19}"/>
    <pc:docChg chg="undo custSel addSld delSld modSld delMainMaster modSection">
      <pc:chgData name="Nadège LEGRAND" userId="a47940c5-7c4c-4e74-a5ad-d277a38c08b8" providerId="ADAL" clId="{750B721A-7381-43BB-AA4F-7877E6E2EB19}" dt="2021-01-11T15:50:46.114" v="840"/>
      <pc:docMkLst>
        <pc:docMk/>
      </pc:docMkLst>
      <pc:sldChg chg="del">
        <pc:chgData name="Nadège LEGRAND" userId="a47940c5-7c4c-4e74-a5ad-d277a38c08b8" providerId="ADAL" clId="{750B721A-7381-43BB-AA4F-7877E6E2EB19}" dt="2021-01-11T15:20:39.643" v="218" actId="2696"/>
        <pc:sldMkLst>
          <pc:docMk/>
          <pc:sldMk cId="870349506" sldId="256"/>
        </pc:sldMkLst>
      </pc:sldChg>
      <pc:sldChg chg="del">
        <pc:chgData name="Nadège LEGRAND" userId="a47940c5-7c4c-4e74-a5ad-d277a38c08b8" providerId="ADAL" clId="{750B721A-7381-43BB-AA4F-7877E6E2EB19}" dt="2021-01-11T15:20:23.959" v="169" actId="2696"/>
        <pc:sldMkLst>
          <pc:docMk/>
          <pc:sldMk cId="0" sldId="257"/>
        </pc:sldMkLst>
      </pc:sldChg>
      <pc:sldChg chg="del">
        <pc:chgData name="Nadège LEGRAND" userId="a47940c5-7c4c-4e74-a5ad-d277a38c08b8" providerId="ADAL" clId="{750B721A-7381-43BB-AA4F-7877E6E2EB19}" dt="2021-01-11T15:20:24.225" v="170" actId="2696"/>
        <pc:sldMkLst>
          <pc:docMk/>
          <pc:sldMk cId="0" sldId="258"/>
        </pc:sldMkLst>
      </pc:sldChg>
      <pc:sldChg chg="del">
        <pc:chgData name="Nadège LEGRAND" userId="a47940c5-7c4c-4e74-a5ad-d277a38c08b8" providerId="ADAL" clId="{750B721A-7381-43BB-AA4F-7877E6E2EB19}" dt="2021-01-11T15:20:24.445" v="171" actId="2696"/>
        <pc:sldMkLst>
          <pc:docMk/>
          <pc:sldMk cId="0" sldId="259"/>
        </pc:sldMkLst>
      </pc:sldChg>
      <pc:sldChg chg="del">
        <pc:chgData name="Nadège LEGRAND" userId="a47940c5-7c4c-4e74-a5ad-d277a38c08b8" providerId="ADAL" clId="{750B721A-7381-43BB-AA4F-7877E6E2EB19}" dt="2021-01-11T15:20:24.682" v="172" actId="2696"/>
        <pc:sldMkLst>
          <pc:docMk/>
          <pc:sldMk cId="0" sldId="260"/>
        </pc:sldMkLst>
      </pc:sldChg>
      <pc:sldChg chg="del">
        <pc:chgData name="Nadège LEGRAND" userId="a47940c5-7c4c-4e74-a5ad-d277a38c08b8" providerId="ADAL" clId="{750B721A-7381-43BB-AA4F-7877E6E2EB19}" dt="2021-01-11T15:20:24.912" v="173" actId="2696"/>
        <pc:sldMkLst>
          <pc:docMk/>
          <pc:sldMk cId="0" sldId="261"/>
        </pc:sldMkLst>
      </pc:sldChg>
      <pc:sldChg chg="del">
        <pc:chgData name="Nadège LEGRAND" userId="a47940c5-7c4c-4e74-a5ad-d277a38c08b8" providerId="ADAL" clId="{750B721A-7381-43BB-AA4F-7877E6E2EB19}" dt="2021-01-11T15:47:25.977" v="839" actId="2696"/>
        <pc:sldMkLst>
          <pc:docMk/>
          <pc:sldMk cId="3499711821" sldId="262"/>
        </pc:sldMkLst>
      </pc:sldChg>
      <pc:sldChg chg="del">
        <pc:chgData name="Nadège LEGRAND" userId="a47940c5-7c4c-4e74-a5ad-d277a38c08b8" providerId="ADAL" clId="{750B721A-7381-43BB-AA4F-7877E6E2EB19}" dt="2021-01-11T15:20:25.383" v="175" actId="2696"/>
        <pc:sldMkLst>
          <pc:docMk/>
          <pc:sldMk cId="0" sldId="263"/>
        </pc:sldMkLst>
      </pc:sldChg>
      <pc:sldChg chg="del">
        <pc:chgData name="Nadège LEGRAND" userId="a47940c5-7c4c-4e74-a5ad-d277a38c08b8" providerId="ADAL" clId="{750B721A-7381-43BB-AA4F-7877E6E2EB19}" dt="2021-01-11T15:20:25.683" v="176" actId="2696"/>
        <pc:sldMkLst>
          <pc:docMk/>
          <pc:sldMk cId="0" sldId="264"/>
        </pc:sldMkLst>
      </pc:sldChg>
      <pc:sldChg chg="del">
        <pc:chgData name="Nadège LEGRAND" userId="a47940c5-7c4c-4e74-a5ad-d277a38c08b8" providerId="ADAL" clId="{750B721A-7381-43BB-AA4F-7877E6E2EB19}" dt="2021-01-11T15:20:26.231" v="177" actId="2696"/>
        <pc:sldMkLst>
          <pc:docMk/>
          <pc:sldMk cId="0" sldId="265"/>
        </pc:sldMkLst>
      </pc:sldChg>
      <pc:sldChg chg="del">
        <pc:chgData name="Nadège LEGRAND" userId="a47940c5-7c4c-4e74-a5ad-d277a38c08b8" providerId="ADAL" clId="{750B721A-7381-43BB-AA4F-7877E6E2EB19}" dt="2021-01-11T15:20:26.460" v="178" actId="2696"/>
        <pc:sldMkLst>
          <pc:docMk/>
          <pc:sldMk cId="0" sldId="266"/>
        </pc:sldMkLst>
      </pc:sldChg>
      <pc:sldChg chg="del">
        <pc:chgData name="Nadège LEGRAND" userId="a47940c5-7c4c-4e74-a5ad-d277a38c08b8" providerId="ADAL" clId="{750B721A-7381-43BB-AA4F-7877E6E2EB19}" dt="2021-01-11T15:20:26.699" v="179" actId="2696"/>
        <pc:sldMkLst>
          <pc:docMk/>
          <pc:sldMk cId="0" sldId="267"/>
        </pc:sldMkLst>
      </pc:sldChg>
      <pc:sldChg chg="del">
        <pc:chgData name="Nadège LEGRAND" userId="a47940c5-7c4c-4e74-a5ad-d277a38c08b8" providerId="ADAL" clId="{750B721A-7381-43BB-AA4F-7877E6E2EB19}" dt="2021-01-11T15:20:26.978" v="180" actId="2696"/>
        <pc:sldMkLst>
          <pc:docMk/>
          <pc:sldMk cId="0" sldId="268"/>
        </pc:sldMkLst>
      </pc:sldChg>
      <pc:sldChg chg="del">
        <pc:chgData name="Nadège LEGRAND" userId="a47940c5-7c4c-4e74-a5ad-d277a38c08b8" providerId="ADAL" clId="{750B721A-7381-43BB-AA4F-7877E6E2EB19}" dt="2021-01-11T15:20:27.195" v="181" actId="2696"/>
        <pc:sldMkLst>
          <pc:docMk/>
          <pc:sldMk cId="0" sldId="269"/>
        </pc:sldMkLst>
      </pc:sldChg>
      <pc:sldChg chg="del">
        <pc:chgData name="Nadège LEGRAND" userId="a47940c5-7c4c-4e74-a5ad-d277a38c08b8" providerId="ADAL" clId="{750B721A-7381-43BB-AA4F-7877E6E2EB19}" dt="2021-01-11T15:20:28.277" v="183" actId="2696"/>
        <pc:sldMkLst>
          <pc:docMk/>
          <pc:sldMk cId="0" sldId="270"/>
        </pc:sldMkLst>
      </pc:sldChg>
      <pc:sldChg chg="del">
        <pc:chgData name="Nadège LEGRAND" userId="a47940c5-7c4c-4e74-a5ad-d277a38c08b8" providerId="ADAL" clId="{750B721A-7381-43BB-AA4F-7877E6E2EB19}" dt="2021-01-11T15:20:29.736" v="185" actId="2696"/>
        <pc:sldMkLst>
          <pc:docMk/>
          <pc:sldMk cId="0" sldId="272"/>
        </pc:sldMkLst>
      </pc:sldChg>
      <pc:sldChg chg="del">
        <pc:chgData name="Nadège LEGRAND" userId="a47940c5-7c4c-4e74-a5ad-d277a38c08b8" providerId="ADAL" clId="{750B721A-7381-43BB-AA4F-7877E6E2EB19}" dt="2021-01-11T15:20:30.242" v="186" actId="2696"/>
        <pc:sldMkLst>
          <pc:docMk/>
          <pc:sldMk cId="0" sldId="273"/>
        </pc:sldMkLst>
      </pc:sldChg>
      <pc:sldChg chg="del">
        <pc:chgData name="Nadège LEGRAND" userId="a47940c5-7c4c-4e74-a5ad-d277a38c08b8" providerId="ADAL" clId="{750B721A-7381-43BB-AA4F-7877E6E2EB19}" dt="2021-01-11T15:20:30.700" v="187" actId="2696"/>
        <pc:sldMkLst>
          <pc:docMk/>
          <pc:sldMk cId="0" sldId="274"/>
        </pc:sldMkLst>
      </pc:sldChg>
      <pc:sldChg chg="del">
        <pc:chgData name="Nadège LEGRAND" userId="a47940c5-7c4c-4e74-a5ad-d277a38c08b8" providerId="ADAL" clId="{750B721A-7381-43BB-AA4F-7877E6E2EB19}" dt="2021-01-11T15:20:31.703" v="189" actId="2696"/>
        <pc:sldMkLst>
          <pc:docMk/>
          <pc:sldMk cId="0" sldId="276"/>
        </pc:sldMkLst>
      </pc:sldChg>
      <pc:sldChg chg="del">
        <pc:chgData name="Nadège LEGRAND" userId="a47940c5-7c4c-4e74-a5ad-d277a38c08b8" providerId="ADAL" clId="{750B721A-7381-43BB-AA4F-7877E6E2EB19}" dt="2021-01-11T15:20:31.998" v="190" actId="2696"/>
        <pc:sldMkLst>
          <pc:docMk/>
          <pc:sldMk cId="0" sldId="277"/>
        </pc:sldMkLst>
      </pc:sldChg>
      <pc:sldChg chg="del">
        <pc:chgData name="Nadège LEGRAND" userId="a47940c5-7c4c-4e74-a5ad-d277a38c08b8" providerId="ADAL" clId="{750B721A-7381-43BB-AA4F-7877E6E2EB19}" dt="2021-01-11T15:20:32.271" v="191" actId="2696"/>
        <pc:sldMkLst>
          <pc:docMk/>
          <pc:sldMk cId="0" sldId="278"/>
        </pc:sldMkLst>
      </pc:sldChg>
      <pc:sldChg chg="del">
        <pc:chgData name="Nadège LEGRAND" userId="a47940c5-7c4c-4e74-a5ad-d277a38c08b8" providerId="ADAL" clId="{750B721A-7381-43BB-AA4F-7877E6E2EB19}" dt="2021-01-11T15:20:32.571" v="192" actId="2696"/>
        <pc:sldMkLst>
          <pc:docMk/>
          <pc:sldMk cId="0" sldId="279"/>
        </pc:sldMkLst>
      </pc:sldChg>
      <pc:sldChg chg="del">
        <pc:chgData name="Nadège LEGRAND" userId="a47940c5-7c4c-4e74-a5ad-d277a38c08b8" providerId="ADAL" clId="{750B721A-7381-43BB-AA4F-7877E6E2EB19}" dt="2021-01-11T15:20:33.281" v="193" actId="2696"/>
        <pc:sldMkLst>
          <pc:docMk/>
          <pc:sldMk cId="0" sldId="280"/>
        </pc:sldMkLst>
      </pc:sldChg>
      <pc:sldChg chg="del">
        <pc:chgData name="Nadège LEGRAND" userId="a47940c5-7c4c-4e74-a5ad-d277a38c08b8" providerId="ADAL" clId="{750B721A-7381-43BB-AA4F-7877E6E2EB19}" dt="2021-01-11T15:20:33.581" v="194" actId="2696"/>
        <pc:sldMkLst>
          <pc:docMk/>
          <pc:sldMk cId="0" sldId="281"/>
        </pc:sldMkLst>
      </pc:sldChg>
      <pc:sldChg chg="del">
        <pc:chgData name="Nadège LEGRAND" userId="a47940c5-7c4c-4e74-a5ad-d277a38c08b8" providerId="ADAL" clId="{750B721A-7381-43BB-AA4F-7877E6E2EB19}" dt="2021-01-11T15:20:34.070" v="195" actId="2696"/>
        <pc:sldMkLst>
          <pc:docMk/>
          <pc:sldMk cId="0" sldId="282"/>
        </pc:sldMkLst>
      </pc:sldChg>
      <pc:sldChg chg="del">
        <pc:chgData name="Nadège LEGRAND" userId="a47940c5-7c4c-4e74-a5ad-d277a38c08b8" providerId="ADAL" clId="{750B721A-7381-43BB-AA4F-7877E6E2EB19}" dt="2021-01-11T15:20:34.471" v="196" actId="2696"/>
        <pc:sldMkLst>
          <pc:docMk/>
          <pc:sldMk cId="0" sldId="283"/>
        </pc:sldMkLst>
      </pc:sldChg>
      <pc:sldChg chg="del">
        <pc:chgData name="Nadège LEGRAND" userId="a47940c5-7c4c-4e74-a5ad-d277a38c08b8" providerId="ADAL" clId="{750B721A-7381-43BB-AA4F-7877E6E2EB19}" dt="2021-01-11T15:20:35.003" v="197" actId="2696"/>
        <pc:sldMkLst>
          <pc:docMk/>
          <pc:sldMk cId="0" sldId="284"/>
        </pc:sldMkLst>
      </pc:sldChg>
      <pc:sldChg chg="del">
        <pc:chgData name="Nadège LEGRAND" userId="a47940c5-7c4c-4e74-a5ad-d277a38c08b8" providerId="ADAL" clId="{750B721A-7381-43BB-AA4F-7877E6E2EB19}" dt="2021-01-11T15:20:35.447" v="198" actId="2696"/>
        <pc:sldMkLst>
          <pc:docMk/>
          <pc:sldMk cId="0" sldId="285"/>
        </pc:sldMkLst>
      </pc:sldChg>
      <pc:sldChg chg="del">
        <pc:chgData name="Nadège LEGRAND" userId="a47940c5-7c4c-4e74-a5ad-d277a38c08b8" providerId="ADAL" clId="{750B721A-7381-43BB-AA4F-7877E6E2EB19}" dt="2021-01-11T15:20:35.951" v="200" actId="2696"/>
        <pc:sldMkLst>
          <pc:docMk/>
          <pc:sldMk cId="0" sldId="286"/>
        </pc:sldMkLst>
      </pc:sldChg>
      <pc:sldChg chg="del">
        <pc:chgData name="Nadège LEGRAND" userId="a47940c5-7c4c-4e74-a5ad-d277a38c08b8" providerId="ADAL" clId="{750B721A-7381-43BB-AA4F-7877E6E2EB19}" dt="2021-01-11T15:20:36.401" v="201" actId="2696"/>
        <pc:sldMkLst>
          <pc:docMk/>
          <pc:sldMk cId="0" sldId="287"/>
        </pc:sldMkLst>
      </pc:sldChg>
      <pc:sldChg chg="del">
        <pc:chgData name="Nadège LEGRAND" userId="a47940c5-7c4c-4e74-a5ad-d277a38c08b8" providerId="ADAL" clId="{750B721A-7381-43BB-AA4F-7877E6E2EB19}" dt="2021-01-11T15:20:36.874" v="202" actId="2696"/>
        <pc:sldMkLst>
          <pc:docMk/>
          <pc:sldMk cId="0" sldId="288"/>
        </pc:sldMkLst>
      </pc:sldChg>
      <pc:sldChg chg="del">
        <pc:chgData name="Nadège LEGRAND" userId="a47940c5-7c4c-4e74-a5ad-d277a38c08b8" providerId="ADAL" clId="{750B721A-7381-43BB-AA4F-7877E6E2EB19}" dt="2021-01-11T15:20:37.397" v="203" actId="2696"/>
        <pc:sldMkLst>
          <pc:docMk/>
          <pc:sldMk cId="0" sldId="289"/>
        </pc:sldMkLst>
      </pc:sldChg>
      <pc:sldChg chg="del">
        <pc:chgData name="Nadège LEGRAND" userId="a47940c5-7c4c-4e74-a5ad-d277a38c08b8" providerId="ADAL" clId="{750B721A-7381-43BB-AA4F-7877E6E2EB19}" dt="2021-01-11T15:20:46.848" v="235" actId="2696"/>
        <pc:sldMkLst>
          <pc:docMk/>
          <pc:sldMk cId="2154839094" sldId="397"/>
        </pc:sldMkLst>
      </pc:sldChg>
      <pc:sldChg chg="del">
        <pc:chgData name="Nadège LEGRAND" userId="a47940c5-7c4c-4e74-a5ad-d277a38c08b8" providerId="ADAL" clId="{750B721A-7381-43BB-AA4F-7877E6E2EB19}" dt="2021-01-11T15:20:41.044" v="221" actId="2696"/>
        <pc:sldMkLst>
          <pc:docMk/>
          <pc:sldMk cId="3303533951" sldId="409"/>
        </pc:sldMkLst>
      </pc:sldChg>
      <pc:sldChg chg="del">
        <pc:chgData name="Nadège LEGRAND" userId="a47940c5-7c4c-4e74-a5ad-d277a38c08b8" providerId="ADAL" clId="{750B721A-7381-43BB-AA4F-7877E6E2EB19}" dt="2021-01-11T15:19:46.678" v="142" actId="2696"/>
        <pc:sldMkLst>
          <pc:docMk/>
          <pc:sldMk cId="2406976478" sldId="414"/>
        </pc:sldMkLst>
      </pc:sldChg>
      <pc:sldChg chg="del">
        <pc:chgData name="Nadège LEGRAND" userId="a47940c5-7c4c-4e74-a5ad-d277a38c08b8" providerId="ADAL" clId="{750B721A-7381-43BB-AA4F-7877E6E2EB19}" dt="2021-01-11T15:20:20.818" v="158" actId="2696"/>
        <pc:sldMkLst>
          <pc:docMk/>
          <pc:sldMk cId="2061577317" sldId="425"/>
        </pc:sldMkLst>
      </pc:sldChg>
      <pc:sldChg chg="del">
        <pc:chgData name="Nadège LEGRAND" userId="a47940c5-7c4c-4e74-a5ad-d277a38c08b8" providerId="ADAL" clId="{750B721A-7381-43BB-AA4F-7877E6E2EB19}" dt="2021-01-11T15:20:51.120" v="238" actId="2696"/>
        <pc:sldMkLst>
          <pc:docMk/>
          <pc:sldMk cId="825153626" sldId="426"/>
        </pc:sldMkLst>
      </pc:sldChg>
      <pc:sldChg chg="del">
        <pc:chgData name="Nadège LEGRAND" userId="a47940c5-7c4c-4e74-a5ad-d277a38c08b8" providerId="ADAL" clId="{750B721A-7381-43BB-AA4F-7877E6E2EB19}" dt="2021-01-11T15:20:14.869" v="151" actId="2696"/>
        <pc:sldMkLst>
          <pc:docMk/>
          <pc:sldMk cId="2736357534" sldId="444"/>
        </pc:sldMkLst>
      </pc:sldChg>
      <pc:sldChg chg="del">
        <pc:chgData name="Nadège LEGRAND" userId="a47940c5-7c4c-4e74-a5ad-d277a38c08b8" providerId="ADAL" clId="{750B721A-7381-43BB-AA4F-7877E6E2EB19}" dt="2021-01-11T15:20:44.840" v="231" actId="2696"/>
        <pc:sldMkLst>
          <pc:docMk/>
          <pc:sldMk cId="1514959658" sldId="463"/>
        </pc:sldMkLst>
      </pc:sldChg>
      <pc:sldChg chg="del">
        <pc:chgData name="Nadège LEGRAND" userId="a47940c5-7c4c-4e74-a5ad-d277a38c08b8" providerId="ADAL" clId="{750B721A-7381-43BB-AA4F-7877E6E2EB19}" dt="2021-01-11T15:20:21.533" v="160" actId="2696"/>
        <pc:sldMkLst>
          <pc:docMk/>
          <pc:sldMk cId="1692985066" sldId="464"/>
        </pc:sldMkLst>
      </pc:sldChg>
      <pc:sldChg chg="del">
        <pc:chgData name="Nadège LEGRAND" userId="a47940c5-7c4c-4e74-a5ad-d277a38c08b8" providerId="ADAL" clId="{750B721A-7381-43BB-AA4F-7877E6E2EB19}" dt="2021-01-11T15:20:22.707" v="165" actId="2696"/>
        <pc:sldMkLst>
          <pc:docMk/>
          <pc:sldMk cId="170778976" sldId="468"/>
        </pc:sldMkLst>
      </pc:sldChg>
      <pc:sldChg chg="del">
        <pc:chgData name="Nadège LEGRAND" userId="a47940c5-7c4c-4e74-a5ad-d277a38c08b8" providerId="ADAL" clId="{750B721A-7381-43BB-AA4F-7877E6E2EB19}" dt="2021-01-11T15:20:40.111" v="219" actId="2696"/>
        <pc:sldMkLst>
          <pc:docMk/>
          <pc:sldMk cId="2855379641" sldId="471"/>
        </pc:sldMkLst>
      </pc:sldChg>
      <pc:sldChg chg="del">
        <pc:chgData name="Nadège LEGRAND" userId="a47940c5-7c4c-4e74-a5ad-d277a38c08b8" providerId="ADAL" clId="{750B721A-7381-43BB-AA4F-7877E6E2EB19}" dt="2021-01-11T15:20:21.193" v="159" actId="2696"/>
        <pc:sldMkLst>
          <pc:docMk/>
          <pc:sldMk cId="436560100" sldId="475"/>
        </pc:sldMkLst>
      </pc:sldChg>
      <pc:sldChg chg="del">
        <pc:chgData name="Nadège LEGRAND" userId="a47940c5-7c4c-4e74-a5ad-d277a38c08b8" providerId="ADAL" clId="{750B721A-7381-43BB-AA4F-7877E6E2EB19}" dt="2021-01-11T15:20:21.813" v="161" actId="2696"/>
        <pc:sldMkLst>
          <pc:docMk/>
          <pc:sldMk cId="2917928624" sldId="477"/>
        </pc:sldMkLst>
      </pc:sldChg>
      <pc:sldChg chg="del">
        <pc:chgData name="Nadège LEGRAND" userId="a47940c5-7c4c-4e74-a5ad-d277a38c08b8" providerId="ADAL" clId="{750B721A-7381-43BB-AA4F-7877E6E2EB19}" dt="2021-01-11T15:20:44.333" v="230" actId="2696"/>
        <pc:sldMkLst>
          <pc:docMk/>
          <pc:sldMk cId="11753367" sldId="479"/>
        </pc:sldMkLst>
      </pc:sldChg>
      <pc:sldChg chg="del">
        <pc:chgData name="Nadège LEGRAND" userId="a47940c5-7c4c-4e74-a5ad-d277a38c08b8" providerId="ADAL" clId="{750B721A-7381-43BB-AA4F-7877E6E2EB19}" dt="2021-01-11T15:20:45.324" v="232" actId="2696"/>
        <pc:sldMkLst>
          <pc:docMk/>
          <pc:sldMk cId="430397543" sldId="481"/>
        </pc:sldMkLst>
      </pc:sldChg>
      <pc:sldChg chg="del">
        <pc:chgData name="Nadège LEGRAND" userId="a47940c5-7c4c-4e74-a5ad-d277a38c08b8" providerId="ADAL" clId="{750B721A-7381-43BB-AA4F-7877E6E2EB19}" dt="2021-01-11T15:20:43.919" v="229" actId="2696"/>
        <pc:sldMkLst>
          <pc:docMk/>
          <pc:sldMk cId="2503380279" sldId="484"/>
        </pc:sldMkLst>
      </pc:sldChg>
      <pc:sldChg chg="del">
        <pc:chgData name="Nadège LEGRAND" userId="a47940c5-7c4c-4e74-a5ad-d277a38c08b8" providerId="ADAL" clId="{750B721A-7381-43BB-AA4F-7877E6E2EB19}" dt="2021-01-11T15:20:43.541" v="228" actId="2696"/>
        <pc:sldMkLst>
          <pc:docMk/>
          <pc:sldMk cId="412816356" sldId="486"/>
        </pc:sldMkLst>
      </pc:sldChg>
      <pc:sldChg chg="del">
        <pc:chgData name="Nadège LEGRAND" userId="a47940c5-7c4c-4e74-a5ad-d277a38c08b8" providerId="ADAL" clId="{750B721A-7381-43BB-AA4F-7877E6E2EB19}" dt="2021-01-11T15:20:19.572" v="155" actId="2696"/>
        <pc:sldMkLst>
          <pc:docMk/>
          <pc:sldMk cId="609231095" sldId="489"/>
        </pc:sldMkLst>
      </pc:sldChg>
      <pc:sldChg chg="del">
        <pc:chgData name="Nadège LEGRAND" userId="a47940c5-7c4c-4e74-a5ad-d277a38c08b8" providerId="ADAL" clId="{750B721A-7381-43BB-AA4F-7877E6E2EB19}" dt="2021-01-11T15:20:22.116" v="163" actId="2696"/>
        <pc:sldMkLst>
          <pc:docMk/>
          <pc:sldMk cId="3867411328" sldId="494"/>
        </pc:sldMkLst>
      </pc:sldChg>
      <pc:sldChg chg="addSp delSp modSp">
        <pc:chgData name="Nadège LEGRAND" userId="a47940c5-7c4c-4e74-a5ad-d277a38c08b8" providerId="ADAL" clId="{750B721A-7381-43BB-AA4F-7877E6E2EB19}" dt="2021-01-11T14:18:30.623" v="4" actId="1076"/>
        <pc:sldMkLst>
          <pc:docMk/>
          <pc:sldMk cId="3232598059" sldId="500"/>
        </pc:sldMkLst>
        <pc:picChg chg="del">
          <ac:chgData name="Nadège LEGRAND" userId="a47940c5-7c4c-4e74-a5ad-d277a38c08b8" providerId="ADAL" clId="{750B721A-7381-43BB-AA4F-7877E6E2EB19}" dt="2021-01-11T14:17:54.278" v="0" actId="478"/>
          <ac:picMkLst>
            <pc:docMk/>
            <pc:sldMk cId="3232598059" sldId="500"/>
            <ac:picMk id="3" creationId="{BC3117A8-98DE-461C-B470-E55ED5F0EFF2}"/>
          </ac:picMkLst>
        </pc:picChg>
        <pc:picChg chg="add mod">
          <ac:chgData name="Nadège LEGRAND" userId="a47940c5-7c4c-4e74-a5ad-d277a38c08b8" providerId="ADAL" clId="{750B721A-7381-43BB-AA4F-7877E6E2EB19}" dt="2021-01-11T14:18:30.623" v="4" actId="1076"/>
          <ac:picMkLst>
            <pc:docMk/>
            <pc:sldMk cId="3232598059" sldId="500"/>
            <ac:picMk id="4" creationId="{135E4247-CCB5-4215-B1B9-C72C2F0C317D}"/>
          </ac:picMkLst>
        </pc:picChg>
      </pc:sldChg>
      <pc:sldChg chg="del">
        <pc:chgData name="Nadège LEGRAND" userId="a47940c5-7c4c-4e74-a5ad-d277a38c08b8" providerId="ADAL" clId="{750B721A-7381-43BB-AA4F-7877E6E2EB19}" dt="2021-01-11T15:20:47.286" v="236" actId="2696"/>
        <pc:sldMkLst>
          <pc:docMk/>
          <pc:sldMk cId="595077166" sldId="641"/>
        </pc:sldMkLst>
      </pc:sldChg>
      <pc:sldChg chg="del">
        <pc:chgData name="Nadège LEGRAND" userId="a47940c5-7c4c-4e74-a5ad-d277a38c08b8" providerId="ADAL" clId="{750B721A-7381-43BB-AA4F-7877E6E2EB19}" dt="2021-01-11T15:20:41.860" v="223" actId="2696"/>
        <pc:sldMkLst>
          <pc:docMk/>
          <pc:sldMk cId="159424851" sldId="668"/>
        </pc:sldMkLst>
      </pc:sldChg>
      <pc:sldChg chg="del">
        <pc:chgData name="Nadège LEGRAND" userId="a47940c5-7c4c-4e74-a5ad-d277a38c08b8" providerId="ADAL" clId="{750B721A-7381-43BB-AA4F-7877E6E2EB19}" dt="2021-01-11T15:20:42.301" v="224" actId="2696"/>
        <pc:sldMkLst>
          <pc:docMk/>
          <pc:sldMk cId="2890423972" sldId="684"/>
        </pc:sldMkLst>
      </pc:sldChg>
      <pc:sldChg chg="del">
        <pc:chgData name="Nadège LEGRAND" userId="a47940c5-7c4c-4e74-a5ad-d277a38c08b8" providerId="ADAL" clId="{750B721A-7381-43BB-AA4F-7877E6E2EB19}" dt="2021-01-11T15:20:43.041" v="226" actId="2696"/>
        <pc:sldMkLst>
          <pc:docMk/>
          <pc:sldMk cId="2158641898" sldId="688"/>
        </pc:sldMkLst>
      </pc:sldChg>
      <pc:sldChg chg="del">
        <pc:chgData name="Nadège LEGRAND" userId="a47940c5-7c4c-4e74-a5ad-d277a38c08b8" providerId="ADAL" clId="{750B721A-7381-43BB-AA4F-7877E6E2EB19}" dt="2021-01-11T15:20:42.637" v="225" actId="2696"/>
        <pc:sldMkLst>
          <pc:docMk/>
          <pc:sldMk cId="802307656" sldId="692"/>
        </pc:sldMkLst>
      </pc:sldChg>
      <pc:sldChg chg="del">
        <pc:chgData name="Nadège LEGRAND" userId="a47940c5-7c4c-4e74-a5ad-d277a38c08b8" providerId="ADAL" clId="{750B721A-7381-43BB-AA4F-7877E6E2EB19}" dt="2021-01-11T15:20:20.437" v="157" actId="2696"/>
        <pc:sldMkLst>
          <pc:docMk/>
          <pc:sldMk cId="24544013" sldId="849"/>
        </pc:sldMkLst>
      </pc:sldChg>
      <pc:sldChg chg="del">
        <pc:chgData name="Nadège LEGRAND" userId="a47940c5-7c4c-4e74-a5ad-d277a38c08b8" providerId="ADAL" clId="{750B721A-7381-43BB-AA4F-7877E6E2EB19}" dt="2021-01-11T15:20:20.015" v="156" actId="2696"/>
        <pc:sldMkLst>
          <pc:docMk/>
          <pc:sldMk cId="3042953830" sldId="853"/>
        </pc:sldMkLst>
      </pc:sldChg>
      <pc:sldChg chg="del">
        <pc:chgData name="Nadège LEGRAND" userId="a47940c5-7c4c-4e74-a5ad-d277a38c08b8" providerId="ADAL" clId="{750B721A-7381-43BB-AA4F-7877E6E2EB19}" dt="2021-01-11T15:20:45.901" v="233" actId="2696"/>
        <pc:sldMkLst>
          <pc:docMk/>
          <pc:sldMk cId="3631135731" sldId="1004"/>
        </pc:sldMkLst>
      </pc:sldChg>
      <pc:sldChg chg="del">
        <pc:chgData name="Nadège LEGRAND" userId="a47940c5-7c4c-4e74-a5ad-d277a38c08b8" providerId="ADAL" clId="{750B721A-7381-43BB-AA4F-7877E6E2EB19}" dt="2021-01-11T15:20:46.455" v="234" actId="2696"/>
        <pc:sldMkLst>
          <pc:docMk/>
          <pc:sldMk cId="3796424722" sldId="1005"/>
        </pc:sldMkLst>
      </pc:sldChg>
      <pc:sldChg chg="del">
        <pc:chgData name="Nadège LEGRAND" userId="a47940c5-7c4c-4e74-a5ad-d277a38c08b8" providerId="ADAL" clId="{750B721A-7381-43BB-AA4F-7877E6E2EB19}" dt="2021-01-11T15:20:40.546" v="220" actId="2696"/>
        <pc:sldMkLst>
          <pc:docMk/>
          <pc:sldMk cId="3214144174" sldId="1006"/>
        </pc:sldMkLst>
      </pc:sldChg>
      <pc:sldChg chg="del">
        <pc:chgData name="Nadège LEGRAND" userId="a47940c5-7c4c-4e74-a5ad-d277a38c08b8" providerId="ADAL" clId="{750B721A-7381-43BB-AA4F-7877E6E2EB19}" dt="2021-01-11T15:20:41.510" v="222" actId="2696"/>
        <pc:sldMkLst>
          <pc:docMk/>
          <pc:sldMk cId="3762945564" sldId="1008"/>
        </pc:sldMkLst>
      </pc:sldChg>
      <pc:sldChg chg="del">
        <pc:chgData name="Nadège LEGRAND" userId="a47940c5-7c4c-4e74-a5ad-d277a38c08b8" providerId="ADAL" clId="{750B721A-7381-43BB-AA4F-7877E6E2EB19}" dt="2021-01-11T15:47:24.746" v="837" actId="2696"/>
        <pc:sldMkLst>
          <pc:docMk/>
          <pc:sldMk cId="1461942536" sldId="1506"/>
        </pc:sldMkLst>
      </pc:sldChg>
      <pc:sldChg chg="del">
        <pc:chgData name="Nadège LEGRAND" userId="a47940c5-7c4c-4e74-a5ad-d277a38c08b8" providerId="ADAL" clId="{750B721A-7381-43BB-AA4F-7877E6E2EB19}" dt="2021-01-11T15:47:25.302" v="838" actId="2696"/>
        <pc:sldMkLst>
          <pc:docMk/>
          <pc:sldMk cId="2459421073" sldId="1509"/>
        </pc:sldMkLst>
      </pc:sldChg>
      <pc:sldChg chg="addSp delSp modSp">
        <pc:chgData name="Nadège LEGRAND" userId="a47940c5-7c4c-4e74-a5ad-d277a38c08b8" providerId="ADAL" clId="{750B721A-7381-43BB-AA4F-7877E6E2EB19}" dt="2021-01-11T15:46:39.485" v="836" actId="20577"/>
        <pc:sldMkLst>
          <pc:docMk/>
          <pc:sldMk cId="3070676555" sldId="1510"/>
        </pc:sldMkLst>
        <pc:spChg chg="add mod">
          <ac:chgData name="Nadège LEGRAND" userId="a47940c5-7c4c-4e74-a5ad-d277a38c08b8" providerId="ADAL" clId="{750B721A-7381-43BB-AA4F-7877E6E2EB19}" dt="2021-01-11T15:46:39.485" v="836" actId="20577"/>
          <ac:spMkLst>
            <pc:docMk/>
            <pc:sldMk cId="3070676555" sldId="1510"/>
            <ac:spMk id="3" creationId="{1D16B645-5FD7-45F7-BEF6-6140D11E0A77}"/>
          </ac:spMkLst>
        </pc:spChg>
        <pc:spChg chg="del">
          <ac:chgData name="Nadège LEGRAND" userId="a47940c5-7c4c-4e74-a5ad-d277a38c08b8" providerId="ADAL" clId="{750B721A-7381-43BB-AA4F-7877E6E2EB19}" dt="2021-01-11T14:53:56.968" v="12" actId="478"/>
          <ac:spMkLst>
            <pc:docMk/>
            <pc:sldMk cId="3070676555" sldId="1510"/>
            <ac:spMk id="4" creationId="{6A4534D4-A5CD-4C69-9AA5-78946C922017}"/>
          </ac:spMkLst>
        </pc:spChg>
        <pc:spChg chg="del">
          <ac:chgData name="Nadège LEGRAND" userId="a47940c5-7c4c-4e74-a5ad-d277a38c08b8" providerId="ADAL" clId="{750B721A-7381-43BB-AA4F-7877E6E2EB19}" dt="2021-01-11T14:53:59.860" v="13" actId="478"/>
          <ac:spMkLst>
            <pc:docMk/>
            <pc:sldMk cId="3070676555" sldId="1510"/>
            <ac:spMk id="7" creationId="{74745E73-9CAB-4B70-90B2-79FF235C00CD}"/>
          </ac:spMkLst>
        </pc:spChg>
        <pc:spChg chg="del mod">
          <ac:chgData name="Nadège LEGRAND" userId="a47940c5-7c4c-4e74-a5ad-d277a38c08b8" providerId="ADAL" clId="{750B721A-7381-43BB-AA4F-7877E6E2EB19}" dt="2021-01-11T14:53:55.219" v="11"/>
          <ac:spMkLst>
            <pc:docMk/>
            <pc:sldMk cId="3070676555" sldId="1510"/>
            <ac:spMk id="8" creationId="{5363F830-9B36-4A78-8909-7994B140FC14}"/>
          </ac:spMkLst>
        </pc:spChg>
        <pc:spChg chg="del">
          <ac:chgData name="Nadège LEGRAND" userId="a47940c5-7c4c-4e74-a5ad-d277a38c08b8" providerId="ADAL" clId="{750B721A-7381-43BB-AA4F-7877E6E2EB19}" dt="2021-01-11T14:54:02.030" v="14" actId="478"/>
          <ac:spMkLst>
            <pc:docMk/>
            <pc:sldMk cId="3070676555" sldId="1510"/>
            <ac:spMk id="9" creationId="{B364B111-38F1-4031-81E4-8FB4E974F42E}"/>
          </ac:spMkLst>
        </pc:spChg>
        <pc:spChg chg="del">
          <ac:chgData name="Nadège LEGRAND" userId="a47940c5-7c4c-4e74-a5ad-d277a38c08b8" providerId="ADAL" clId="{750B721A-7381-43BB-AA4F-7877E6E2EB19}" dt="2021-01-11T14:54:04.344" v="15" actId="478"/>
          <ac:spMkLst>
            <pc:docMk/>
            <pc:sldMk cId="3070676555" sldId="1510"/>
            <ac:spMk id="10" creationId="{720A3563-26F6-4FB8-97E6-C5A6369B07F3}"/>
          </ac:spMkLst>
        </pc:spChg>
        <pc:spChg chg="del">
          <ac:chgData name="Nadège LEGRAND" userId="a47940c5-7c4c-4e74-a5ad-d277a38c08b8" providerId="ADAL" clId="{750B721A-7381-43BB-AA4F-7877E6E2EB19}" dt="2021-01-11T14:54:08.435" v="16" actId="478"/>
          <ac:spMkLst>
            <pc:docMk/>
            <pc:sldMk cId="3070676555" sldId="1510"/>
            <ac:spMk id="11" creationId="{1CADF5C8-454C-401B-A867-F291A0EB1B17}"/>
          </ac:spMkLst>
        </pc:spChg>
        <pc:spChg chg="del">
          <ac:chgData name="Nadège LEGRAND" userId="a47940c5-7c4c-4e74-a5ad-d277a38c08b8" providerId="ADAL" clId="{750B721A-7381-43BB-AA4F-7877E6E2EB19}" dt="2021-01-11T14:54:10.986" v="17" actId="478"/>
          <ac:spMkLst>
            <pc:docMk/>
            <pc:sldMk cId="3070676555" sldId="1510"/>
            <ac:spMk id="12" creationId="{53EB8387-9E14-4CF7-97F8-2DBE08600D55}"/>
          </ac:spMkLst>
        </pc:spChg>
        <pc:picChg chg="add mod">
          <ac:chgData name="Nadège LEGRAND" userId="a47940c5-7c4c-4e74-a5ad-d277a38c08b8" providerId="ADAL" clId="{750B721A-7381-43BB-AA4F-7877E6E2EB19}" dt="2021-01-11T15:22:05.368" v="279" actId="1076"/>
          <ac:picMkLst>
            <pc:docMk/>
            <pc:sldMk cId="3070676555" sldId="1510"/>
            <ac:picMk id="6" creationId="{E452540B-E5DF-47B4-9567-1CE78737EA26}"/>
          </ac:picMkLst>
        </pc:picChg>
        <pc:picChg chg="add mod">
          <ac:chgData name="Nadège LEGRAND" userId="a47940c5-7c4c-4e74-a5ad-d277a38c08b8" providerId="ADAL" clId="{750B721A-7381-43BB-AA4F-7877E6E2EB19}" dt="2021-01-11T15:21:58.575" v="277" actId="1076"/>
          <ac:picMkLst>
            <pc:docMk/>
            <pc:sldMk cId="3070676555" sldId="1510"/>
            <ac:picMk id="14" creationId="{EC9BBB1A-4503-47A4-8837-37DDA4B5E862}"/>
          </ac:picMkLst>
        </pc:picChg>
        <pc:picChg chg="add mod">
          <ac:chgData name="Nadège LEGRAND" userId="a47940c5-7c4c-4e74-a5ad-d277a38c08b8" providerId="ADAL" clId="{750B721A-7381-43BB-AA4F-7877E6E2EB19}" dt="2021-01-11T15:22:09.068" v="280" actId="1076"/>
          <ac:picMkLst>
            <pc:docMk/>
            <pc:sldMk cId="3070676555" sldId="1510"/>
            <ac:picMk id="16" creationId="{FB7A058C-ECD5-49A8-8CC1-C99DBAEEEBA4}"/>
          </ac:picMkLst>
        </pc:picChg>
        <pc:picChg chg="add mod">
          <ac:chgData name="Nadège LEGRAND" userId="a47940c5-7c4c-4e74-a5ad-d277a38c08b8" providerId="ADAL" clId="{750B721A-7381-43BB-AA4F-7877E6E2EB19}" dt="2021-01-11T15:18:25.704" v="139" actId="14100"/>
          <ac:picMkLst>
            <pc:docMk/>
            <pc:sldMk cId="3070676555" sldId="1510"/>
            <ac:picMk id="18" creationId="{29AAFD1E-C529-4EEF-89BA-364698DE99BF}"/>
          </ac:picMkLst>
        </pc:picChg>
      </pc:sldChg>
      <pc:sldChg chg="del">
        <pc:chgData name="Nadège LEGRAND" userId="a47940c5-7c4c-4e74-a5ad-d277a38c08b8" providerId="ADAL" clId="{750B721A-7381-43BB-AA4F-7877E6E2EB19}" dt="2021-01-11T15:20:53.671" v="251" actId="2696"/>
        <pc:sldMkLst>
          <pc:docMk/>
          <pc:sldMk cId="2115456625" sldId="1512"/>
        </pc:sldMkLst>
      </pc:sldChg>
      <pc:sldChg chg="del">
        <pc:chgData name="Nadège LEGRAND" userId="a47940c5-7c4c-4e74-a5ad-d277a38c08b8" providerId="ADAL" clId="{750B721A-7381-43BB-AA4F-7877E6E2EB19}" dt="2021-01-11T15:20:54.760" v="252" actId="2696"/>
        <pc:sldMkLst>
          <pc:docMk/>
          <pc:sldMk cId="4202893748" sldId="1513"/>
        </pc:sldMkLst>
      </pc:sldChg>
      <pc:sldChg chg="delSp del">
        <pc:chgData name="Nadège LEGRAND" userId="a47940c5-7c4c-4e74-a5ad-d277a38c08b8" providerId="ADAL" clId="{750B721A-7381-43BB-AA4F-7877E6E2EB19}" dt="2021-01-11T14:53:26.656" v="8" actId="2696"/>
        <pc:sldMkLst>
          <pc:docMk/>
          <pc:sldMk cId="3680669344" sldId="1515"/>
        </pc:sldMkLst>
        <pc:picChg chg="del">
          <ac:chgData name="Nadège LEGRAND" userId="a47940c5-7c4c-4e74-a5ad-d277a38c08b8" providerId="ADAL" clId="{750B721A-7381-43BB-AA4F-7877E6E2EB19}" dt="2021-01-11T14:53:24.458" v="7" actId="478"/>
          <ac:picMkLst>
            <pc:docMk/>
            <pc:sldMk cId="3680669344" sldId="1515"/>
            <ac:picMk id="20" creationId="{452C662E-F111-46CF-A159-4A27E5F940C2}"/>
          </ac:picMkLst>
        </pc:picChg>
      </pc:sldChg>
      <pc:sldChg chg="del">
        <pc:chgData name="Nadège LEGRAND" userId="a47940c5-7c4c-4e74-a5ad-d277a38c08b8" providerId="ADAL" clId="{750B721A-7381-43BB-AA4F-7877E6E2EB19}" dt="2021-01-11T15:20:04.005" v="150" actId="2696"/>
        <pc:sldMkLst>
          <pc:docMk/>
          <pc:sldMk cId="525667276" sldId="1531"/>
        </pc:sldMkLst>
      </pc:sldChg>
      <pc:sldChg chg="del">
        <pc:chgData name="Nadège LEGRAND" userId="a47940c5-7c4c-4e74-a5ad-d277a38c08b8" providerId="ADAL" clId="{750B721A-7381-43BB-AA4F-7877E6E2EB19}" dt="2021-01-11T15:19:47.197" v="145" actId="2696"/>
        <pc:sldMkLst>
          <pc:docMk/>
          <pc:sldMk cId="1107682267" sldId="1629"/>
        </pc:sldMkLst>
      </pc:sldChg>
      <pc:sldChg chg="del">
        <pc:chgData name="Nadège LEGRAND" userId="a47940c5-7c4c-4e74-a5ad-d277a38c08b8" providerId="ADAL" clId="{750B721A-7381-43BB-AA4F-7877E6E2EB19}" dt="2021-01-11T15:20:03.216" v="148" actId="2696"/>
        <pc:sldMkLst>
          <pc:docMk/>
          <pc:sldMk cId="893746906" sldId="1657"/>
        </pc:sldMkLst>
      </pc:sldChg>
      <pc:sldChg chg="del">
        <pc:chgData name="Nadège LEGRAND" userId="a47940c5-7c4c-4e74-a5ad-d277a38c08b8" providerId="ADAL" clId="{750B721A-7381-43BB-AA4F-7877E6E2EB19}" dt="2021-01-11T15:20:01.700" v="146" actId="2696"/>
        <pc:sldMkLst>
          <pc:docMk/>
          <pc:sldMk cId="2760133541" sldId="1660"/>
        </pc:sldMkLst>
      </pc:sldChg>
      <pc:sldChg chg="del">
        <pc:chgData name="Nadège LEGRAND" userId="a47940c5-7c4c-4e74-a5ad-d277a38c08b8" providerId="ADAL" clId="{750B721A-7381-43BB-AA4F-7877E6E2EB19}" dt="2021-01-11T15:20:02.386" v="147" actId="2696"/>
        <pc:sldMkLst>
          <pc:docMk/>
          <pc:sldMk cId="2261056289" sldId="1663"/>
        </pc:sldMkLst>
      </pc:sldChg>
      <pc:sldChg chg="del">
        <pc:chgData name="Nadège LEGRAND" userId="a47940c5-7c4c-4e74-a5ad-d277a38c08b8" providerId="ADAL" clId="{750B721A-7381-43BB-AA4F-7877E6E2EB19}" dt="2021-01-11T15:20:17.157" v="152" actId="2696"/>
        <pc:sldMkLst>
          <pc:docMk/>
          <pc:sldMk cId="4215953270" sldId="1664"/>
        </pc:sldMkLst>
      </pc:sldChg>
      <pc:sldChg chg="del">
        <pc:chgData name="Nadège LEGRAND" userId="a47940c5-7c4c-4e74-a5ad-d277a38c08b8" providerId="ADAL" clId="{750B721A-7381-43BB-AA4F-7877E6E2EB19}" dt="2021-01-11T15:20:39.247" v="216" actId="2696"/>
        <pc:sldMkLst>
          <pc:docMk/>
          <pc:sldMk cId="3811960402" sldId="1665"/>
        </pc:sldMkLst>
      </pc:sldChg>
      <pc:sldChg chg="del">
        <pc:chgData name="Nadège LEGRAND" userId="a47940c5-7c4c-4e74-a5ad-d277a38c08b8" providerId="ADAL" clId="{750B721A-7381-43BB-AA4F-7877E6E2EB19}" dt="2021-01-11T15:20:23.677" v="168" actId="2696"/>
        <pc:sldMkLst>
          <pc:docMk/>
          <pc:sldMk cId="0" sldId="1666"/>
        </pc:sldMkLst>
      </pc:sldChg>
      <pc:sldChg chg="del">
        <pc:chgData name="Nadège LEGRAND" userId="a47940c5-7c4c-4e74-a5ad-d277a38c08b8" providerId="ADAL" clId="{750B721A-7381-43BB-AA4F-7877E6E2EB19}" dt="2021-01-11T15:20:25.141" v="174" actId="2696"/>
        <pc:sldMkLst>
          <pc:docMk/>
          <pc:sldMk cId="0" sldId="1667"/>
        </pc:sldMkLst>
      </pc:sldChg>
      <pc:sldChg chg="del">
        <pc:chgData name="Nadège LEGRAND" userId="a47940c5-7c4c-4e74-a5ad-d277a38c08b8" providerId="ADAL" clId="{750B721A-7381-43BB-AA4F-7877E6E2EB19}" dt="2021-01-11T15:20:29.065" v="184" actId="2696"/>
        <pc:sldMkLst>
          <pc:docMk/>
          <pc:sldMk cId="0" sldId="1668"/>
        </pc:sldMkLst>
      </pc:sldChg>
      <pc:sldChg chg="del">
        <pc:chgData name="Nadège LEGRAND" userId="a47940c5-7c4c-4e74-a5ad-d277a38c08b8" providerId="ADAL" clId="{750B721A-7381-43BB-AA4F-7877E6E2EB19}" dt="2021-01-11T15:20:31.399" v="188" actId="2696"/>
        <pc:sldMkLst>
          <pc:docMk/>
          <pc:sldMk cId="0" sldId="1669"/>
        </pc:sldMkLst>
      </pc:sldChg>
      <pc:sldChg chg="del">
        <pc:chgData name="Nadège LEGRAND" userId="a47940c5-7c4c-4e74-a5ad-d277a38c08b8" providerId="ADAL" clId="{750B721A-7381-43BB-AA4F-7877E6E2EB19}" dt="2021-01-11T15:20:23.261" v="167" actId="2696"/>
        <pc:sldMkLst>
          <pc:docMk/>
          <pc:sldMk cId="3537845623" sldId="1670"/>
        </pc:sldMkLst>
      </pc:sldChg>
      <pc:sldChg chg="del">
        <pc:chgData name="Nadège LEGRAND" userId="a47940c5-7c4c-4e74-a5ad-d277a38c08b8" providerId="ADAL" clId="{750B721A-7381-43BB-AA4F-7877E6E2EB19}" dt="2021-01-11T15:20:27.484" v="182" actId="2696"/>
        <pc:sldMkLst>
          <pc:docMk/>
          <pc:sldMk cId="3693824260" sldId="1671"/>
        </pc:sldMkLst>
      </pc:sldChg>
      <pc:sldChg chg="del">
        <pc:chgData name="Nadège LEGRAND" userId="a47940c5-7c4c-4e74-a5ad-d277a38c08b8" providerId="ADAL" clId="{750B721A-7381-43BB-AA4F-7877E6E2EB19}" dt="2021-01-11T15:20:19.025" v="154" actId="2696"/>
        <pc:sldMkLst>
          <pc:docMk/>
          <pc:sldMk cId="201934278" sldId="1672"/>
        </pc:sldMkLst>
      </pc:sldChg>
      <pc:sldChg chg="del">
        <pc:chgData name="Nadège LEGRAND" userId="a47940c5-7c4c-4e74-a5ad-d277a38c08b8" providerId="ADAL" clId="{750B721A-7381-43BB-AA4F-7877E6E2EB19}" dt="2021-01-11T15:20:22.414" v="164" actId="2696"/>
        <pc:sldMkLst>
          <pc:docMk/>
          <pc:sldMk cId="2574831320" sldId="1673"/>
        </pc:sldMkLst>
      </pc:sldChg>
      <pc:sldChg chg="del">
        <pc:chgData name="Nadège LEGRAND" userId="a47940c5-7c4c-4e74-a5ad-d277a38c08b8" providerId="ADAL" clId="{750B721A-7381-43BB-AA4F-7877E6E2EB19}" dt="2021-01-11T15:20:22.981" v="166" actId="2696"/>
        <pc:sldMkLst>
          <pc:docMk/>
          <pc:sldMk cId="1942773109" sldId="1674"/>
        </pc:sldMkLst>
      </pc:sldChg>
      <pc:sldChg chg="del">
        <pc:chgData name="Nadège LEGRAND" userId="a47940c5-7c4c-4e74-a5ad-d277a38c08b8" providerId="ADAL" clId="{750B721A-7381-43BB-AA4F-7877E6E2EB19}" dt="2021-01-11T15:20:18.274" v="153" actId="2696"/>
        <pc:sldMkLst>
          <pc:docMk/>
          <pc:sldMk cId="2635441789" sldId="1675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2267905440" sldId="1676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1704312440" sldId="1677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3904090131" sldId="1678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3066804831" sldId="1679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339476550" sldId="1680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2959020047" sldId="1681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2948928918" sldId="1682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3291673687" sldId="1683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2927345937" sldId="1684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4010384159" sldId="1685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3422192458" sldId="1686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82717527" sldId="1687"/>
        </pc:sldMkLst>
      </pc:sldChg>
      <pc:sldChg chg="modSp add del">
        <pc:chgData name="Nadège LEGRAND" userId="a47940c5-7c4c-4e74-a5ad-d277a38c08b8" providerId="ADAL" clId="{750B721A-7381-43BB-AA4F-7877E6E2EB19}" dt="2021-01-11T15:31:52.666" v="436" actId="20577"/>
        <pc:sldMkLst>
          <pc:docMk/>
          <pc:sldMk cId="2187202204" sldId="1688"/>
        </pc:sldMkLst>
        <pc:spChg chg="mod">
          <ac:chgData name="Nadège LEGRAND" userId="a47940c5-7c4c-4e74-a5ad-d277a38c08b8" providerId="ADAL" clId="{750B721A-7381-43BB-AA4F-7877E6E2EB19}" dt="2021-01-11T15:31:52.666" v="436" actId="20577"/>
          <ac:spMkLst>
            <pc:docMk/>
            <pc:sldMk cId="2187202204" sldId="1688"/>
            <ac:spMk id="44" creationId="{2912D58E-111E-4261-8BD2-9C9AE8756840}"/>
          </ac:spMkLst>
        </pc:spChg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466604002" sldId="1689"/>
        </pc:sldMkLst>
      </pc:sldChg>
      <pc:sldChg chg="add del">
        <pc:chgData name="Nadège LEGRAND" userId="a47940c5-7c4c-4e74-a5ad-d277a38c08b8" providerId="ADAL" clId="{750B721A-7381-43BB-AA4F-7877E6E2EB19}" dt="2021-01-11T14:53:09.328" v="6"/>
        <pc:sldMkLst>
          <pc:docMk/>
          <pc:sldMk cId="2791828037" sldId="1690"/>
        </pc:sldMkLst>
      </pc:sldChg>
      <pc:sldChg chg="addSp modSp add del">
        <pc:chgData name="Nadège LEGRAND" userId="a47940c5-7c4c-4e74-a5ad-d277a38c08b8" providerId="ADAL" clId="{750B721A-7381-43BB-AA4F-7877E6E2EB19}" dt="2021-01-11T15:35:27.696" v="451" actId="1076"/>
        <pc:sldMkLst>
          <pc:docMk/>
          <pc:sldMk cId="4148068804" sldId="1691"/>
        </pc:sldMkLst>
        <pc:spChg chg="mod">
          <ac:chgData name="Nadège LEGRAND" userId="a47940c5-7c4c-4e74-a5ad-d277a38c08b8" providerId="ADAL" clId="{750B721A-7381-43BB-AA4F-7877E6E2EB19}" dt="2021-01-11T15:33:49.841" v="438" actId="1076"/>
          <ac:spMkLst>
            <pc:docMk/>
            <pc:sldMk cId="4148068804" sldId="1691"/>
            <ac:spMk id="4" creationId="{7179ACBA-7593-47E8-8496-6096EFC234C6}"/>
          </ac:spMkLst>
        </pc:spChg>
        <pc:spChg chg="add mod">
          <ac:chgData name="Nadège LEGRAND" userId="a47940c5-7c4c-4e74-a5ad-d277a38c08b8" providerId="ADAL" clId="{750B721A-7381-43BB-AA4F-7877E6E2EB19}" dt="2021-01-11T15:35:27.696" v="451" actId="1076"/>
          <ac:spMkLst>
            <pc:docMk/>
            <pc:sldMk cId="4148068804" sldId="1691"/>
            <ac:spMk id="6" creationId="{50C1DE5F-B83F-4058-8522-09CFC1B2D1A0}"/>
          </ac:spMkLst>
        </pc:spChg>
        <pc:spChg chg="mod">
          <ac:chgData name="Nadège LEGRAND" userId="a47940c5-7c4c-4e74-a5ad-d277a38c08b8" providerId="ADAL" clId="{750B721A-7381-43BB-AA4F-7877E6E2EB19}" dt="2021-01-11T15:33:49.841" v="438" actId="1076"/>
          <ac:spMkLst>
            <pc:docMk/>
            <pc:sldMk cId="4148068804" sldId="1691"/>
            <ac:spMk id="7" creationId="{71F3C921-544E-4436-AF04-E9738C7C63AC}"/>
          </ac:spMkLst>
        </pc:spChg>
        <pc:spChg chg="mod">
          <ac:chgData name="Nadège LEGRAND" userId="a47940c5-7c4c-4e74-a5ad-d277a38c08b8" providerId="ADAL" clId="{750B721A-7381-43BB-AA4F-7877E6E2EB19}" dt="2021-01-11T15:33:49.841" v="438" actId="1076"/>
          <ac:spMkLst>
            <pc:docMk/>
            <pc:sldMk cId="4148068804" sldId="1691"/>
            <ac:spMk id="10" creationId="{52F2263E-96C7-4AE7-9EA3-A980F6AB0B87}"/>
          </ac:spMkLst>
        </pc:spChg>
        <pc:picChg chg="add mod">
          <ac:chgData name="Nadège LEGRAND" userId="a47940c5-7c4c-4e74-a5ad-d277a38c08b8" providerId="ADAL" clId="{750B721A-7381-43BB-AA4F-7877E6E2EB19}" dt="2021-01-11T15:35:23.316" v="450" actId="1076"/>
          <ac:picMkLst>
            <pc:docMk/>
            <pc:sldMk cId="4148068804" sldId="1691"/>
            <ac:picMk id="5" creationId="{2B16AA5B-CF78-4CAF-92DB-DC0BAD38FB9F}"/>
          </ac:picMkLst>
        </pc:picChg>
      </pc:sldChg>
      <pc:sldChg chg="addSp delSp modSp add del">
        <pc:chgData name="Nadège LEGRAND" userId="a47940c5-7c4c-4e74-a5ad-d277a38c08b8" providerId="ADAL" clId="{750B721A-7381-43BB-AA4F-7877E6E2EB19}" dt="2021-01-11T15:50:46.114" v="840"/>
        <pc:sldMkLst>
          <pc:docMk/>
          <pc:sldMk cId="563897387" sldId="1692"/>
        </pc:sldMkLst>
        <pc:spChg chg="mod">
          <ac:chgData name="Nadège LEGRAND" userId="a47940c5-7c4c-4e74-a5ad-d277a38c08b8" providerId="ADAL" clId="{750B721A-7381-43BB-AA4F-7877E6E2EB19}" dt="2021-01-11T15:31:29.317" v="434" actId="1076"/>
          <ac:spMkLst>
            <pc:docMk/>
            <pc:sldMk cId="563897387" sldId="1692"/>
            <ac:spMk id="2" creationId="{ED871138-6358-4451-B2C6-69DAC0518666}"/>
          </ac:spMkLst>
        </pc:spChg>
        <pc:spChg chg="add mod">
          <ac:chgData name="Nadège LEGRAND" userId="a47940c5-7c4c-4e74-a5ad-d277a38c08b8" providerId="ADAL" clId="{750B721A-7381-43BB-AA4F-7877E6E2EB19}" dt="2021-01-11T15:29:50.312" v="410" actId="114"/>
          <ac:spMkLst>
            <pc:docMk/>
            <pc:sldMk cId="563897387" sldId="1692"/>
            <ac:spMk id="3" creationId="{C00EFFAE-28D5-495A-AD25-C3CFBFF664DF}"/>
          </ac:spMkLst>
        </pc:spChg>
        <pc:spChg chg="del">
          <ac:chgData name="Nadège LEGRAND" userId="a47940c5-7c4c-4e74-a5ad-d277a38c08b8" providerId="ADAL" clId="{750B721A-7381-43BB-AA4F-7877E6E2EB19}" dt="2021-01-11T15:50:46.114" v="840"/>
          <ac:spMkLst>
            <pc:docMk/>
            <pc:sldMk cId="563897387" sldId="1692"/>
            <ac:spMk id="6" creationId="{D1E729D5-2912-483D-82E0-79D2D2EEC828}"/>
          </ac:spMkLst>
        </pc:spChg>
        <pc:picChg chg="add mod">
          <ac:chgData name="Nadège LEGRAND" userId="a47940c5-7c4c-4e74-a5ad-d277a38c08b8" providerId="ADAL" clId="{750B721A-7381-43BB-AA4F-7877E6E2EB19}" dt="2021-01-11T15:29:40.446" v="407" actId="1076"/>
          <ac:picMkLst>
            <pc:docMk/>
            <pc:sldMk cId="563897387" sldId="1692"/>
            <ac:picMk id="4" creationId="{6A3E6F85-57E9-4A5A-BE2A-36D1B9476BAD}"/>
          </ac:picMkLst>
        </pc:picChg>
        <pc:picChg chg="add mod">
          <ac:chgData name="Nadège LEGRAND" userId="a47940c5-7c4c-4e74-a5ad-d277a38c08b8" providerId="ADAL" clId="{750B721A-7381-43BB-AA4F-7877E6E2EB19}" dt="2021-01-11T15:29:36.928" v="406" actId="1076"/>
          <ac:picMkLst>
            <pc:docMk/>
            <pc:sldMk cId="563897387" sldId="1692"/>
            <ac:picMk id="5" creationId="{97DCA1B5-5D4E-43A9-B323-3238FD72F44E}"/>
          </ac:picMkLst>
        </pc:picChg>
        <pc:picChg chg="add mod">
          <ac:chgData name="Nadège LEGRAND" userId="a47940c5-7c4c-4e74-a5ad-d277a38c08b8" providerId="ADAL" clId="{750B721A-7381-43BB-AA4F-7877E6E2EB19}" dt="2021-01-11T15:29:52.607" v="411" actId="14100"/>
          <ac:picMkLst>
            <pc:docMk/>
            <pc:sldMk cId="563897387" sldId="1692"/>
            <ac:picMk id="2050" creationId="{74DDB607-5DBB-4FF4-8F7D-80054442D015}"/>
          </ac:picMkLst>
        </pc:picChg>
        <pc:picChg chg="add mod">
          <ac:chgData name="Nadège LEGRAND" userId="a47940c5-7c4c-4e74-a5ad-d277a38c08b8" providerId="ADAL" clId="{750B721A-7381-43BB-AA4F-7877E6E2EB19}" dt="2021-01-11T15:30:04.890" v="414" actId="1076"/>
          <ac:picMkLst>
            <pc:docMk/>
            <pc:sldMk cId="563897387" sldId="1692"/>
            <ac:picMk id="2052" creationId="{64BF49D9-D6C0-4EFC-8980-00083EF2A18A}"/>
          </ac:picMkLst>
        </pc:picChg>
      </pc:sldChg>
      <pc:sldChg chg="addSp delSp modSp add del">
        <pc:chgData name="Nadège LEGRAND" userId="a47940c5-7c4c-4e74-a5ad-d277a38c08b8" providerId="ADAL" clId="{750B721A-7381-43BB-AA4F-7877E6E2EB19}" dt="2021-01-11T15:17:16.739" v="121" actId="2696"/>
        <pc:sldMkLst>
          <pc:docMk/>
          <pc:sldMk cId="822292217" sldId="1693"/>
        </pc:sldMkLst>
        <pc:spChg chg="add del mod">
          <ac:chgData name="Nadège LEGRAND" userId="a47940c5-7c4c-4e74-a5ad-d277a38c08b8" providerId="ADAL" clId="{750B721A-7381-43BB-AA4F-7877E6E2EB19}" dt="2021-01-11T15:16:34.977" v="111" actId="478"/>
          <ac:spMkLst>
            <pc:docMk/>
            <pc:sldMk cId="822292217" sldId="1693"/>
            <ac:spMk id="4" creationId="{7FE72062-F1AB-40A1-95DE-F470BBA0E8AA}"/>
          </ac:spMkLst>
        </pc:spChg>
        <pc:spChg chg="add del">
          <ac:chgData name="Nadège LEGRAND" userId="a47940c5-7c4c-4e74-a5ad-d277a38c08b8" providerId="ADAL" clId="{750B721A-7381-43BB-AA4F-7877E6E2EB19}" dt="2021-01-11T15:16:25.597" v="108"/>
          <ac:spMkLst>
            <pc:docMk/>
            <pc:sldMk cId="822292217" sldId="1693"/>
            <ac:spMk id="5" creationId="{065B1BAE-FA23-45FD-AAE6-45B9BCA7FA23}"/>
          </ac:spMkLst>
        </pc:spChg>
        <pc:graphicFrameChg chg="add mod modGraphic">
          <ac:chgData name="Nadège LEGRAND" userId="a47940c5-7c4c-4e74-a5ad-d277a38c08b8" providerId="ADAL" clId="{750B721A-7381-43BB-AA4F-7877E6E2EB19}" dt="2021-01-11T15:17:06.780" v="119" actId="14734"/>
          <ac:graphicFrameMkLst>
            <pc:docMk/>
            <pc:sldMk cId="822292217" sldId="1693"/>
            <ac:graphicFrameMk id="3" creationId="{D93AE1EA-A69E-4BD0-9DEC-D8C23E70BECA}"/>
          </ac:graphicFrameMkLst>
        </pc:graphicFrameChg>
        <pc:picChg chg="add mod">
          <ac:chgData name="Nadège LEGRAND" userId="a47940c5-7c4c-4e74-a5ad-d277a38c08b8" providerId="ADAL" clId="{750B721A-7381-43BB-AA4F-7877E6E2EB19}" dt="2021-01-11T15:17:14.026" v="120" actId="1076"/>
          <ac:picMkLst>
            <pc:docMk/>
            <pc:sldMk cId="822292217" sldId="1693"/>
            <ac:picMk id="6" creationId="{EC1D2FB8-D444-4D6B-9F97-32FB8B344D5C}"/>
          </ac:picMkLst>
        </pc:picChg>
      </pc:sldChg>
      <pc:sldChg chg="addSp delSp modSp add">
        <pc:chgData name="Nadège LEGRAND" userId="a47940c5-7c4c-4e74-a5ad-d277a38c08b8" providerId="ADAL" clId="{750B721A-7381-43BB-AA4F-7877E6E2EB19}" dt="2021-01-11T15:31:19.431" v="432" actId="1076"/>
        <pc:sldMkLst>
          <pc:docMk/>
          <pc:sldMk cId="1748612812" sldId="1693"/>
        </pc:sldMkLst>
        <pc:spChg chg="del">
          <ac:chgData name="Nadège LEGRAND" userId="a47940c5-7c4c-4e74-a5ad-d277a38c08b8" providerId="ADAL" clId="{750B721A-7381-43BB-AA4F-7877E6E2EB19}" dt="2021-01-11T15:27:08.161" v="366" actId="478"/>
          <ac:spMkLst>
            <pc:docMk/>
            <pc:sldMk cId="1748612812" sldId="1693"/>
            <ac:spMk id="2" creationId="{95E3933C-99F9-480B-B572-C65912CD0D33}"/>
          </ac:spMkLst>
        </pc:spChg>
        <pc:spChg chg="add mod">
          <ac:chgData name="Nadège LEGRAND" userId="a47940c5-7c4c-4e74-a5ad-d277a38c08b8" providerId="ADAL" clId="{750B721A-7381-43BB-AA4F-7877E6E2EB19}" dt="2021-01-11T15:30:53.077" v="429" actId="15"/>
          <ac:spMkLst>
            <pc:docMk/>
            <pc:sldMk cId="1748612812" sldId="1693"/>
            <ac:spMk id="3" creationId="{052DFF13-6F2B-4884-BD0F-746EB992B371}"/>
          </ac:spMkLst>
        </pc:spChg>
        <pc:picChg chg="add mod">
          <ac:chgData name="Nadège LEGRAND" userId="a47940c5-7c4c-4e74-a5ad-d277a38c08b8" providerId="ADAL" clId="{750B721A-7381-43BB-AA4F-7877E6E2EB19}" dt="2021-01-11T15:30:19.675" v="417" actId="1076"/>
          <ac:picMkLst>
            <pc:docMk/>
            <pc:sldMk cId="1748612812" sldId="1693"/>
            <ac:picMk id="4" creationId="{AFDF1AF3-6D53-4794-9EB3-7CD94D421E73}"/>
          </ac:picMkLst>
        </pc:picChg>
        <pc:picChg chg="add mod">
          <ac:chgData name="Nadège LEGRAND" userId="a47940c5-7c4c-4e74-a5ad-d277a38c08b8" providerId="ADAL" clId="{750B721A-7381-43BB-AA4F-7877E6E2EB19}" dt="2021-01-11T15:30:17.809" v="416" actId="1076"/>
          <ac:picMkLst>
            <pc:docMk/>
            <pc:sldMk cId="1748612812" sldId="1693"/>
            <ac:picMk id="5" creationId="{101F4967-D206-425F-8DDD-9FD0213FEC9C}"/>
          </ac:picMkLst>
        </pc:picChg>
        <pc:picChg chg="add mod">
          <ac:chgData name="Nadège LEGRAND" userId="a47940c5-7c4c-4e74-a5ad-d277a38c08b8" providerId="ADAL" clId="{750B721A-7381-43BB-AA4F-7877E6E2EB19}" dt="2021-01-11T15:30:50.192" v="426" actId="1076"/>
          <ac:picMkLst>
            <pc:docMk/>
            <pc:sldMk cId="1748612812" sldId="1693"/>
            <ac:picMk id="7" creationId="{65F1D790-D510-4840-AA31-B4212AAF5199}"/>
          </ac:picMkLst>
        </pc:picChg>
        <pc:picChg chg="add mod">
          <ac:chgData name="Nadège LEGRAND" userId="a47940c5-7c4c-4e74-a5ad-d277a38c08b8" providerId="ADAL" clId="{750B721A-7381-43BB-AA4F-7877E6E2EB19}" dt="2021-01-11T15:31:19.431" v="432" actId="1076"/>
          <ac:picMkLst>
            <pc:docMk/>
            <pc:sldMk cId="1748612812" sldId="1693"/>
            <ac:picMk id="9" creationId="{C9C107DC-65E0-4C4E-904E-A4712D1B0D45}"/>
          </ac:picMkLst>
        </pc:picChg>
      </pc:sldChg>
      <pc:sldChg chg="add del">
        <pc:chgData name="Nadège LEGRAND" userId="a47940c5-7c4c-4e74-a5ad-d277a38c08b8" providerId="ADAL" clId="{750B721A-7381-43BB-AA4F-7877E6E2EB19}" dt="2021-01-11T15:36:12.129" v="453"/>
        <pc:sldMkLst>
          <pc:docMk/>
          <pc:sldMk cId="1665350492" sldId="1694"/>
        </pc:sldMkLst>
      </pc:sldChg>
      <pc:sldChg chg="add del modTransition">
        <pc:chgData name="Nadège LEGRAND" userId="a47940c5-7c4c-4e74-a5ad-d277a38c08b8" providerId="ADAL" clId="{750B721A-7381-43BB-AA4F-7877E6E2EB19}" dt="2021-01-11T15:36:12.129" v="453"/>
        <pc:sldMkLst>
          <pc:docMk/>
          <pc:sldMk cId="2346457928" sldId="1695"/>
        </pc:sldMkLst>
      </pc:sldChg>
      <pc:sldChg chg="add del setBg">
        <pc:chgData name="Nadège LEGRAND" userId="a47940c5-7c4c-4e74-a5ad-d277a38c08b8" providerId="ADAL" clId="{750B721A-7381-43BB-AA4F-7877E6E2EB19}" dt="2021-01-11T15:36:12.129" v="453"/>
        <pc:sldMkLst>
          <pc:docMk/>
          <pc:sldMk cId="4085490014" sldId="1696"/>
        </pc:sldMkLst>
      </pc:sldChg>
      <pc:sldChg chg="addSp delSp modSp">
        <pc:chgData name="Nadège LEGRAND" userId="a47940c5-7c4c-4e74-a5ad-d277a38c08b8" providerId="ADAL" clId="{750B721A-7381-43BB-AA4F-7877E6E2EB19}" dt="2021-01-11T15:46:19.846" v="828" actId="1076"/>
        <pc:sldMkLst>
          <pc:docMk/>
          <pc:sldMk cId="746121620" sldId="1697"/>
        </pc:sldMkLst>
        <pc:spChg chg="add mod">
          <ac:chgData name="Nadège LEGRAND" userId="a47940c5-7c4c-4e74-a5ad-d277a38c08b8" providerId="ADAL" clId="{750B721A-7381-43BB-AA4F-7877E6E2EB19}" dt="2021-01-11T15:46:19.846" v="828" actId="1076"/>
          <ac:spMkLst>
            <pc:docMk/>
            <pc:sldMk cId="746121620" sldId="1697"/>
            <ac:spMk id="2" creationId="{5B3CEB71-53E4-4160-955A-3AEE6C447E5B}"/>
          </ac:spMkLst>
        </pc:spChg>
        <pc:spChg chg="del">
          <ac:chgData name="Nadège LEGRAND" userId="a47940c5-7c4c-4e74-a5ad-d277a38c08b8" providerId="ADAL" clId="{750B721A-7381-43BB-AA4F-7877E6E2EB19}" dt="2021-01-11T15:37:44.411" v="484" actId="478"/>
          <ac:spMkLst>
            <pc:docMk/>
            <pc:sldMk cId="746121620" sldId="1697"/>
            <ac:spMk id="3" creationId="{85E3E64D-F826-48B7-9118-6093985131F5}"/>
          </ac:spMkLst>
        </pc:spChg>
        <pc:spChg chg="mod">
          <ac:chgData name="Nadège LEGRAND" userId="a47940c5-7c4c-4e74-a5ad-d277a38c08b8" providerId="ADAL" clId="{750B721A-7381-43BB-AA4F-7877E6E2EB19}" dt="2021-01-11T15:36:58.442" v="482" actId="1076"/>
          <ac:spMkLst>
            <pc:docMk/>
            <pc:sldMk cId="746121620" sldId="1697"/>
            <ac:spMk id="4" creationId="{67DFBE45-4AB1-46A3-8DB0-A6015293A2AA}"/>
          </ac:spMkLst>
        </pc:spChg>
        <pc:spChg chg="del mod">
          <ac:chgData name="Nadège LEGRAND" userId="a47940c5-7c4c-4e74-a5ad-d277a38c08b8" providerId="ADAL" clId="{750B721A-7381-43BB-AA4F-7877E6E2EB19}" dt="2021-01-11T15:37:44.413" v="486"/>
          <ac:spMkLst>
            <pc:docMk/>
            <pc:sldMk cId="746121620" sldId="1697"/>
            <ac:spMk id="5" creationId="{E8ED57E6-BE30-4042-9AB5-F69BD9A3CCBC}"/>
          </ac:spMkLst>
        </pc:spChg>
        <pc:spChg chg="add del mod">
          <ac:chgData name="Nadège LEGRAND" userId="a47940c5-7c4c-4e74-a5ad-d277a38c08b8" providerId="ADAL" clId="{750B721A-7381-43BB-AA4F-7877E6E2EB19}" dt="2021-01-11T15:44:57.595" v="786"/>
          <ac:spMkLst>
            <pc:docMk/>
            <pc:sldMk cId="746121620" sldId="1697"/>
            <ac:spMk id="7" creationId="{79A68BD7-E86E-4DAF-AEED-B238D2744D88}"/>
          </ac:spMkLst>
        </pc:spChg>
        <pc:spChg chg="add mod">
          <ac:chgData name="Nadège LEGRAND" userId="a47940c5-7c4c-4e74-a5ad-d277a38c08b8" providerId="ADAL" clId="{750B721A-7381-43BB-AA4F-7877E6E2EB19}" dt="2021-01-11T15:46:19.846" v="828" actId="1076"/>
          <ac:spMkLst>
            <pc:docMk/>
            <pc:sldMk cId="746121620" sldId="1697"/>
            <ac:spMk id="9" creationId="{4423634B-F8C9-49BE-8FFF-F9A2B5FD3931}"/>
          </ac:spMkLst>
        </pc:spChg>
        <pc:spChg chg="add mod">
          <ac:chgData name="Nadège LEGRAND" userId="a47940c5-7c4c-4e74-a5ad-d277a38c08b8" providerId="ADAL" clId="{750B721A-7381-43BB-AA4F-7877E6E2EB19}" dt="2021-01-11T15:46:19.846" v="828" actId="1076"/>
          <ac:spMkLst>
            <pc:docMk/>
            <pc:sldMk cId="746121620" sldId="1697"/>
            <ac:spMk id="10" creationId="{C48B3FC6-4A81-4F46-A274-4DF0FE0FDBE3}"/>
          </ac:spMkLst>
        </pc:spChg>
        <pc:picChg chg="add mod modCrop">
          <ac:chgData name="Nadège LEGRAND" userId="a47940c5-7c4c-4e74-a5ad-d277a38c08b8" providerId="ADAL" clId="{750B721A-7381-43BB-AA4F-7877E6E2EB19}" dt="2021-01-11T15:46:19.846" v="828" actId="1076"/>
          <ac:picMkLst>
            <pc:docMk/>
            <pc:sldMk cId="746121620" sldId="1697"/>
            <ac:picMk id="6" creationId="{3FA105B0-D08F-471F-9BC9-7527B79323EC}"/>
          </ac:picMkLst>
        </pc:picChg>
        <pc:picChg chg="add mod modCrop">
          <ac:chgData name="Nadège LEGRAND" userId="a47940c5-7c4c-4e74-a5ad-d277a38c08b8" providerId="ADAL" clId="{750B721A-7381-43BB-AA4F-7877E6E2EB19}" dt="2021-01-11T15:46:19.846" v="828" actId="1076"/>
          <ac:picMkLst>
            <pc:docMk/>
            <pc:sldMk cId="746121620" sldId="1697"/>
            <ac:picMk id="8" creationId="{F4F159B7-D7CE-4340-994F-64FDE98CF531}"/>
          </ac:picMkLst>
        </pc:picChg>
      </pc:sldChg>
      <pc:sldChg chg="add del">
        <pc:chgData name="Nadège LEGRAND" userId="a47940c5-7c4c-4e74-a5ad-d277a38c08b8" providerId="ADAL" clId="{750B721A-7381-43BB-AA4F-7877E6E2EB19}" dt="2021-01-11T15:36:25.074" v="455" actId="2696"/>
        <pc:sldMkLst>
          <pc:docMk/>
          <pc:sldMk cId="1893523552" sldId="1697"/>
        </pc:sldMkLst>
      </pc:sldChg>
      <pc:sldMasterChg chg="del delSldLayout">
        <pc:chgData name="Nadège LEGRAND" userId="a47940c5-7c4c-4e74-a5ad-d277a38c08b8" providerId="ADAL" clId="{750B721A-7381-43BB-AA4F-7877E6E2EB19}" dt="2021-01-11T15:19:46.687" v="144" actId="2696"/>
        <pc:sldMasterMkLst>
          <pc:docMk/>
          <pc:sldMasterMk cId="1004941318" sldId="2147483842"/>
        </pc:sldMasterMkLst>
        <pc:sldLayoutChg chg="del">
          <pc:chgData name="Nadège LEGRAND" userId="a47940c5-7c4c-4e74-a5ad-d277a38c08b8" providerId="ADAL" clId="{750B721A-7381-43BB-AA4F-7877E6E2EB19}" dt="2021-01-11T15:19:46.679" v="143" actId="2696"/>
          <pc:sldLayoutMkLst>
            <pc:docMk/>
            <pc:sldMasterMk cId="1004941318" sldId="2147483842"/>
            <pc:sldLayoutMk cId="1711364097" sldId="2147483843"/>
          </pc:sldLayoutMkLst>
        </pc:sldLayoutChg>
      </pc:sldMasterChg>
      <pc:sldMasterChg chg="delSldLayout">
        <pc:chgData name="Nadège LEGRAND" userId="a47940c5-7c4c-4e74-a5ad-d277a38c08b8" providerId="ADAL" clId="{750B721A-7381-43BB-AA4F-7877E6E2EB19}" dt="2021-01-11T15:20:39.248" v="217" actId="2696"/>
        <pc:sldMasterMkLst>
          <pc:docMk/>
          <pc:sldMasterMk cId="1543615541" sldId="2147483848"/>
        </pc:sldMasterMkLst>
        <pc:sldLayoutChg chg="del">
          <pc:chgData name="Nadège LEGRAND" userId="a47940c5-7c4c-4e74-a5ad-d277a38c08b8" providerId="ADAL" clId="{750B721A-7381-43BB-AA4F-7877E6E2EB19}" dt="2021-01-11T15:20:39.248" v="217" actId="2696"/>
          <pc:sldLayoutMkLst>
            <pc:docMk/>
            <pc:sldMasterMk cId="1543615541" sldId="2147483848"/>
            <pc:sldLayoutMk cId="519247475" sldId="2147483870"/>
          </pc:sldLayoutMkLst>
        </pc:sldLayoutChg>
      </pc:sldMasterChg>
      <pc:sldMasterChg chg="delSldLayout">
        <pc:chgData name="Nadège LEGRAND" userId="a47940c5-7c4c-4e74-a5ad-d277a38c08b8" providerId="ADAL" clId="{750B721A-7381-43BB-AA4F-7877E6E2EB19}" dt="2021-01-11T15:20:03.216" v="149" actId="2696"/>
        <pc:sldMasterMkLst>
          <pc:docMk/>
          <pc:sldMasterMk cId="4103829275" sldId="2147483853"/>
        </pc:sldMasterMkLst>
        <pc:sldLayoutChg chg="del">
          <pc:chgData name="Nadège LEGRAND" userId="a47940c5-7c4c-4e74-a5ad-d277a38c08b8" providerId="ADAL" clId="{750B721A-7381-43BB-AA4F-7877E6E2EB19}" dt="2021-01-11T15:20:03.216" v="149" actId="2696"/>
          <pc:sldLayoutMkLst>
            <pc:docMk/>
            <pc:sldMasterMk cId="4103829275" sldId="2147483853"/>
            <pc:sldLayoutMk cId="2053859299" sldId="2147483855"/>
          </pc:sldLayoutMkLst>
        </pc:sldLayoutChg>
      </pc:sldMasterChg>
      <pc:sldMasterChg chg="del delSldLayout">
        <pc:chgData name="Nadège LEGRAND" userId="a47940c5-7c4c-4e74-a5ad-d277a38c08b8" providerId="ADAL" clId="{750B721A-7381-43BB-AA4F-7877E6E2EB19}" dt="2021-01-11T15:20:51.129" v="250" actId="2696"/>
        <pc:sldMasterMkLst>
          <pc:docMk/>
          <pc:sldMasterMk cId="1363002717" sldId="2147483856"/>
        </pc:sldMasterMkLst>
        <pc:sldLayoutChg chg="del">
          <pc:chgData name="Nadège LEGRAND" userId="a47940c5-7c4c-4e74-a5ad-d277a38c08b8" providerId="ADAL" clId="{750B721A-7381-43BB-AA4F-7877E6E2EB19}" dt="2021-01-11T15:20:51.121" v="239" actId="2696"/>
          <pc:sldLayoutMkLst>
            <pc:docMk/>
            <pc:sldMasterMk cId="1363002717" sldId="2147483856"/>
            <pc:sldLayoutMk cId="3651024182" sldId="2147483857"/>
          </pc:sldLayoutMkLst>
        </pc:sldLayoutChg>
        <pc:sldLayoutChg chg="del">
          <pc:chgData name="Nadège LEGRAND" userId="a47940c5-7c4c-4e74-a5ad-d277a38c08b8" providerId="ADAL" clId="{750B721A-7381-43BB-AA4F-7877E6E2EB19}" dt="2021-01-11T15:20:51.122" v="240" actId="2696"/>
          <pc:sldLayoutMkLst>
            <pc:docMk/>
            <pc:sldMasterMk cId="1363002717" sldId="2147483856"/>
            <pc:sldLayoutMk cId="3120022021" sldId="2147483858"/>
          </pc:sldLayoutMkLst>
        </pc:sldLayoutChg>
        <pc:sldLayoutChg chg="del">
          <pc:chgData name="Nadège LEGRAND" userId="a47940c5-7c4c-4e74-a5ad-d277a38c08b8" providerId="ADAL" clId="{750B721A-7381-43BB-AA4F-7877E6E2EB19}" dt="2021-01-11T15:20:51.122" v="241" actId="2696"/>
          <pc:sldLayoutMkLst>
            <pc:docMk/>
            <pc:sldMasterMk cId="1363002717" sldId="2147483856"/>
            <pc:sldLayoutMk cId="2710594895" sldId="2147483859"/>
          </pc:sldLayoutMkLst>
        </pc:sldLayoutChg>
        <pc:sldLayoutChg chg="del">
          <pc:chgData name="Nadège LEGRAND" userId="a47940c5-7c4c-4e74-a5ad-d277a38c08b8" providerId="ADAL" clId="{750B721A-7381-43BB-AA4F-7877E6E2EB19}" dt="2021-01-11T15:20:51.123" v="242" actId="2696"/>
          <pc:sldLayoutMkLst>
            <pc:docMk/>
            <pc:sldMasterMk cId="1363002717" sldId="2147483856"/>
            <pc:sldLayoutMk cId="1119586025" sldId="2147483860"/>
          </pc:sldLayoutMkLst>
        </pc:sldLayoutChg>
        <pc:sldLayoutChg chg="del">
          <pc:chgData name="Nadège LEGRAND" userId="a47940c5-7c4c-4e74-a5ad-d277a38c08b8" providerId="ADAL" clId="{750B721A-7381-43BB-AA4F-7877E6E2EB19}" dt="2021-01-11T15:20:51.124" v="243" actId="2696"/>
          <pc:sldLayoutMkLst>
            <pc:docMk/>
            <pc:sldMasterMk cId="1363002717" sldId="2147483856"/>
            <pc:sldLayoutMk cId="818992795" sldId="2147483861"/>
          </pc:sldLayoutMkLst>
        </pc:sldLayoutChg>
        <pc:sldLayoutChg chg="del">
          <pc:chgData name="Nadège LEGRAND" userId="a47940c5-7c4c-4e74-a5ad-d277a38c08b8" providerId="ADAL" clId="{750B721A-7381-43BB-AA4F-7877E6E2EB19}" dt="2021-01-11T15:20:51.124" v="244" actId="2696"/>
          <pc:sldLayoutMkLst>
            <pc:docMk/>
            <pc:sldMasterMk cId="1363002717" sldId="2147483856"/>
            <pc:sldLayoutMk cId="4197499894" sldId="2147483862"/>
          </pc:sldLayoutMkLst>
        </pc:sldLayoutChg>
        <pc:sldLayoutChg chg="del">
          <pc:chgData name="Nadège LEGRAND" userId="a47940c5-7c4c-4e74-a5ad-d277a38c08b8" providerId="ADAL" clId="{750B721A-7381-43BB-AA4F-7877E6E2EB19}" dt="2021-01-11T15:20:51.125" v="245" actId="2696"/>
          <pc:sldLayoutMkLst>
            <pc:docMk/>
            <pc:sldMasterMk cId="1363002717" sldId="2147483856"/>
            <pc:sldLayoutMk cId="3278253869" sldId="2147483863"/>
          </pc:sldLayoutMkLst>
        </pc:sldLayoutChg>
        <pc:sldLayoutChg chg="del">
          <pc:chgData name="Nadège LEGRAND" userId="a47940c5-7c4c-4e74-a5ad-d277a38c08b8" providerId="ADAL" clId="{750B721A-7381-43BB-AA4F-7877E6E2EB19}" dt="2021-01-11T15:20:51.126" v="246" actId="2696"/>
          <pc:sldLayoutMkLst>
            <pc:docMk/>
            <pc:sldMasterMk cId="1363002717" sldId="2147483856"/>
            <pc:sldLayoutMk cId="3993620735" sldId="2147483864"/>
          </pc:sldLayoutMkLst>
        </pc:sldLayoutChg>
        <pc:sldLayoutChg chg="del">
          <pc:chgData name="Nadège LEGRAND" userId="a47940c5-7c4c-4e74-a5ad-d277a38c08b8" providerId="ADAL" clId="{750B721A-7381-43BB-AA4F-7877E6E2EB19}" dt="2021-01-11T15:20:51.126" v="247" actId="2696"/>
          <pc:sldLayoutMkLst>
            <pc:docMk/>
            <pc:sldMasterMk cId="1363002717" sldId="2147483856"/>
            <pc:sldLayoutMk cId="288333669" sldId="2147483865"/>
          </pc:sldLayoutMkLst>
        </pc:sldLayoutChg>
        <pc:sldLayoutChg chg="del">
          <pc:chgData name="Nadège LEGRAND" userId="a47940c5-7c4c-4e74-a5ad-d277a38c08b8" providerId="ADAL" clId="{750B721A-7381-43BB-AA4F-7877E6E2EB19}" dt="2021-01-11T15:20:51.127" v="248" actId="2696"/>
          <pc:sldLayoutMkLst>
            <pc:docMk/>
            <pc:sldMasterMk cId="1363002717" sldId="2147483856"/>
            <pc:sldLayoutMk cId="3642238301" sldId="2147483866"/>
          </pc:sldLayoutMkLst>
        </pc:sldLayoutChg>
        <pc:sldLayoutChg chg="del">
          <pc:chgData name="Nadège LEGRAND" userId="a47940c5-7c4c-4e74-a5ad-d277a38c08b8" providerId="ADAL" clId="{750B721A-7381-43BB-AA4F-7877E6E2EB19}" dt="2021-01-11T15:20:51.127" v="249" actId="2696"/>
          <pc:sldLayoutMkLst>
            <pc:docMk/>
            <pc:sldMasterMk cId="1363002717" sldId="2147483856"/>
            <pc:sldLayoutMk cId="3351383653" sldId="2147483867"/>
          </pc:sldLayoutMkLst>
        </pc:sldLayoutChg>
        <pc:sldLayoutChg chg="del">
          <pc:chgData name="Nadège LEGRAND" userId="a47940c5-7c4c-4e74-a5ad-d277a38c08b8" providerId="ADAL" clId="{750B721A-7381-43BB-AA4F-7877E6E2EB19}" dt="2021-01-11T15:20:43.042" v="227" actId="2696"/>
          <pc:sldLayoutMkLst>
            <pc:docMk/>
            <pc:sldMasterMk cId="1363002717" sldId="2147483856"/>
            <pc:sldLayoutMk cId="2402773303" sldId="2147483868"/>
          </pc:sldLayoutMkLst>
        </pc:sldLayoutChg>
        <pc:sldLayoutChg chg="del">
          <pc:chgData name="Nadège LEGRAND" userId="a47940c5-7c4c-4e74-a5ad-d277a38c08b8" providerId="ADAL" clId="{750B721A-7381-43BB-AA4F-7877E6E2EB19}" dt="2021-01-11T15:20:47.286" v="237" actId="2696"/>
          <pc:sldLayoutMkLst>
            <pc:docMk/>
            <pc:sldMasterMk cId="1363002717" sldId="2147483856"/>
            <pc:sldLayoutMk cId="761111344" sldId="2147483869"/>
          </pc:sldLayoutMkLst>
        </pc:sldLayoutChg>
      </pc:sldMasterChg>
      <pc:sldMasterChg chg="del delSldLayout">
        <pc:chgData name="Nadège LEGRAND" userId="a47940c5-7c4c-4e74-a5ad-d277a38c08b8" providerId="ADAL" clId="{750B721A-7381-43BB-AA4F-7877E6E2EB19}" dt="2021-01-11T15:20:37.406" v="215" actId="2696"/>
        <pc:sldMasterMkLst>
          <pc:docMk/>
          <pc:sldMasterMk cId="915709009" sldId="2147483871"/>
        </pc:sldMasterMkLst>
        <pc:sldLayoutChg chg="del">
          <pc:chgData name="Nadège LEGRAND" userId="a47940c5-7c4c-4e74-a5ad-d277a38c08b8" providerId="ADAL" clId="{750B721A-7381-43BB-AA4F-7877E6E2EB19}" dt="2021-01-11T15:20:37.398" v="204" actId="2696"/>
          <pc:sldLayoutMkLst>
            <pc:docMk/>
            <pc:sldMasterMk cId="915709009" sldId="2147483871"/>
            <pc:sldLayoutMk cId="3119293288" sldId="2147483872"/>
          </pc:sldLayoutMkLst>
        </pc:sldLayoutChg>
        <pc:sldLayoutChg chg="del">
          <pc:chgData name="Nadège LEGRAND" userId="a47940c5-7c4c-4e74-a5ad-d277a38c08b8" providerId="ADAL" clId="{750B721A-7381-43BB-AA4F-7877E6E2EB19}" dt="2021-01-11T15:20:37.399" v="205" actId="2696"/>
          <pc:sldLayoutMkLst>
            <pc:docMk/>
            <pc:sldMasterMk cId="915709009" sldId="2147483871"/>
            <pc:sldLayoutMk cId="1848575044" sldId="2147483873"/>
          </pc:sldLayoutMkLst>
        </pc:sldLayoutChg>
        <pc:sldLayoutChg chg="del">
          <pc:chgData name="Nadège LEGRAND" userId="a47940c5-7c4c-4e74-a5ad-d277a38c08b8" providerId="ADAL" clId="{750B721A-7381-43BB-AA4F-7877E6E2EB19}" dt="2021-01-11T15:20:37.399" v="206" actId="2696"/>
          <pc:sldLayoutMkLst>
            <pc:docMk/>
            <pc:sldMasterMk cId="915709009" sldId="2147483871"/>
            <pc:sldLayoutMk cId="851985094" sldId="2147483874"/>
          </pc:sldLayoutMkLst>
        </pc:sldLayoutChg>
        <pc:sldLayoutChg chg="del">
          <pc:chgData name="Nadège LEGRAND" userId="a47940c5-7c4c-4e74-a5ad-d277a38c08b8" providerId="ADAL" clId="{750B721A-7381-43BB-AA4F-7877E6E2EB19}" dt="2021-01-11T15:20:37.400" v="207" actId="2696"/>
          <pc:sldLayoutMkLst>
            <pc:docMk/>
            <pc:sldMasterMk cId="915709009" sldId="2147483871"/>
            <pc:sldLayoutMk cId="2804498314" sldId="2147483875"/>
          </pc:sldLayoutMkLst>
        </pc:sldLayoutChg>
        <pc:sldLayoutChg chg="del">
          <pc:chgData name="Nadège LEGRAND" userId="a47940c5-7c4c-4e74-a5ad-d277a38c08b8" providerId="ADAL" clId="{750B721A-7381-43BB-AA4F-7877E6E2EB19}" dt="2021-01-11T15:20:37.401" v="208" actId="2696"/>
          <pc:sldLayoutMkLst>
            <pc:docMk/>
            <pc:sldMasterMk cId="915709009" sldId="2147483871"/>
            <pc:sldLayoutMk cId="1908480383" sldId="2147483876"/>
          </pc:sldLayoutMkLst>
        </pc:sldLayoutChg>
        <pc:sldLayoutChg chg="del">
          <pc:chgData name="Nadège LEGRAND" userId="a47940c5-7c4c-4e74-a5ad-d277a38c08b8" providerId="ADAL" clId="{750B721A-7381-43BB-AA4F-7877E6E2EB19}" dt="2021-01-11T15:20:37.401" v="209" actId="2696"/>
          <pc:sldLayoutMkLst>
            <pc:docMk/>
            <pc:sldMasterMk cId="915709009" sldId="2147483871"/>
            <pc:sldLayoutMk cId="2745716626" sldId="2147483877"/>
          </pc:sldLayoutMkLst>
        </pc:sldLayoutChg>
        <pc:sldLayoutChg chg="del">
          <pc:chgData name="Nadège LEGRAND" userId="a47940c5-7c4c-4e74-a5ad-d277a38c08b8" providerId="ADAL" clId="{750B721A-7381-43BB-AA4F-7877E6E2EB19}" dt="2021-01-11T15:20:37.402" v="210" actId="2696"/>
          <pc:sldLayoutMkLst>
            <pc:docMk/>
            <pc:sldMasterMk cId="915709009" sldId="2147483871"/>
            <pc:sldLayoutMk cId="1850919511" sldId="2147483878"/>
          </pc:sldLayoutMkLst>
        </pc:sldLayoutChg>
        <pc:sldLayoutChg chg="del">
          <pc:chgData name="Nadège LEGRAND" userId="a47940c5-7c4c-4e74-a5ad-d277a38c08b8" providerId="ADAL" clId="{750B721A-7381-43BB-AA4F-7877E6E2EB19}" dt="2021-01-11T15:20:37.403" v="211" actId="2696"/>
          <pc:sldLayoutMkLst>
            <pc:docMk/>
            <pc:sldMasterMk cId="915709009" sldId="2147483871"/>
            <pc:sldLayoutMk cId="1847915154" sldId="2147483879"/>
          </pc:sldLayoutMkLst>
        </pc:sldLayoutChg>
        <pc:sldLayoutChg chg="del">
          <pc:chgData name="Nadège LEGRAND" userId="a47940c5-7c4c-4e74-a5ad-d277a38c08b8" providerId="ADAL" clId="{750B721A-7381-43BB-AA4F-7877E6E2EB19}" dt="2021-01-11T15:20:37.403" v="212" actId="2696"/>
          <pc:sldLayoutMkLst>
            <pc:docMk/>
            <pc:sldMasterMk cId="915709009" sldId="2147483871"/>
            <pc:sldLayoutMk cId="4117049752" sldId="2147483880"/>
          </pc:sldLayoutMkLst>
        </pc:sldLayoutChg>
        <pc:sldLayoutChg chg="del">
          <pc:chgData name="Nadège LEGRAND" userId="a47940c5-7c4c-4e74-a5ad-d277a38c08b8" providerId="ADAL" clId="{750B721A-7381-43BB-AA4F-7877E6E2EB19}" dt="2021-01-11T15:20:37.404" v="213" actId="2696"/>
          <pc:sldLayoutMkLst>
            <pc:docMk/>
            <pc:sldMasterMk cId="915709009" sldId="2147483871"/>
            <pc:sldLayoutMk cId="1384546790" sldId="2147483881"/>
          </pc:sldLayoutMkLst>
        </pc:sldLayoutChg>
        <pc:sldLayoutChg chg="del">
          <pc:chgData name="Nadège LEGRAND" userId="a47940c5-7c4c-4e74-a5ad-d277a38c08b8" providerId="ADAL" clId="{750B721A-7381-43BB-AA4F-7877E6E2EB19}" dt="2021-01-11T15:20:37.404" v="214" actId="2696"/>
          <pc:sldLayoutMkLst>
            <pc:docMk/>
            <pc:sldMasterMk cId="915709009" sldId="2147483871"/>
            <pc:sldLayoutMk cId="1998757190" sldId="2147483882"/>
          </pc:sldLayoutMkLst>
        </pc:sldLayoutChg>
        <pc:sldLayoutChg chg="del">
          <pc:chgData name="Nadège LEGRAND" userId="a47940c5-7c4c-4e74-a5ad-d277a38c08b8" providerId="ADAL" clId="{750B721A-7381-43BB-AA4F-7877E6E2EB19}" dt="2021-01-11T15:20:35.449" v="199" actId="2696"/>
          <pc:sldLayoutMkLst>
            <pc:docMk/>
            <pc:sldMasterMk cId="915709009" sldId="2147483871"/>
            <pc:sldLayoutMk cId="944681263" sldId="2147483883"/>
          </pc:sldLayoutMkLst>
        </pc:sldLayoutChg>
      </pc:sldMasterChg>
      <pc:sldMasterChg chg="delSldLayout">
        <pc:chgData name="Nadège LEGRAND" userId="a47940c5-7c4c-4e74-a5ad-d277a38c08b8" providerId="ADAL" clId="{750B721A-7381-43BB-AA4F-7877E6E2EB19}" dt="2021-01-11T15:20:21.814" v="162" actId="2696"/>
        <pc:sldMasterMkLst>
          <pc:docMk/>
          <pc:sldMasterMk cId="3360076856" sldId="2147483884"/>
        </pc:sldMasterMkLst>
        <pc:sldLayoutChg chg="del">
          <pc:chgData name="Nadège LEGRAND" userId="a47940c5-7c4c-4e74-a5ad-d277a38c08b8" providerId="ADAL" clId="{750B721A-7381-43BB-AA4F-7877E6E2EB19}" dt="2021-01-11T15:20:21.814" v="162" actId="2696"/>
          <pc:sldLayoutMkLst>
            <pc:docMk/>
            <pc:sldMasterMk cId="3360076856" sldId="2147483884"/>
            <pc:sldLayoutMk cId="1304140836" sldId="214748389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48C9FE3-65B4-478A-A92D-FA5F2ED590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AFC8BC-7716-4985-B72B-8E76BAB4A2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83B39-09A5-4AD8-AB9F-7723DE9C9F54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2BB2AC-E1F8-4A86-A045-BA25E3E54D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66E694-5149-43BC-8CDE-A994737085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20B62-7076-4914-A8EA-B8FE015C7296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 alt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 alt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 alt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0F0B46-F8C8-4D1C-A0A9-18F39E224A9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9652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506d40325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b506d40325_0_19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5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50"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b506d40325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b506d40325_0_199:notes"/>
          <p:cNvSpPr txBox="1">
            <a:spLocks noGrp="1"/>
          </p:cNvSpPr>
          <p:nvPr>
            <p:ph type="body" idx="1"/>
          </p:nvPr>
        </p:nvSpPr>
        <p:spPr>
          <a:xfrm>
            <a:off x="685480" y="4400181"/>
            <a:ext cx="54870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●"/>
            </a:pPr>
            <a:endParaRPr/>
          </a:p>
        </p:txBody>
      </p:sp>
      <p:sp>
        <p:nvSpPr>
          <p:cNvPr id="118" name="Google Shape;118;gb506d40325_0_199:notes"/>
          <p:cNvSpPr txBox="1">
            <a:spLocks noGrp="1"/>
          </p:cNvSpPr>
          <p:nvPr>
            <p:ph type="sldNum" idx="12"/>
          </p:nvPr>
        </p:nvSpPr>
        <p:spPr>
          <a:xfrm>
            <a:off x="3883851" y="8686299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f3608a8d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f3608a8d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eb6e42840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eb6e42840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 SOMBRE">
    <p:bg bwMode="gray">
      <p:bgPr>
        <a:gradFill>
          <a:gsLst>
            <a:gs pos="0">
              <a:srgbClr val="037A82"/>
            </a:gs>
            <a:gs pos="100000">
              <a:srgbClr val="05616F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44" y="6030312"/>
            <a:ext cx="889403" cy="63958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EF846C77-E4D5-7E45-B2CC-D4D02D85C51A}"/>
              </a:ext>
            </a:extLst>
          </p:cNvPr>
          <p:cNvGrpSpPr/>
          <p:nvPr userDrawn="1"/>
        </p:nvGrpSpPr>
        <p:grpSpPr>
          <a:xfrm>
            <a:off x="-311251" y="175347"/>
            <a:ext cx="1786907" cy="1486980"/>
            <a:chOff x="178127" y="317056"/>
            <a:chExt cx="2233632" cy="1858725"/>
          </a:xfrm>
        </p:grpSpPr>
        <p:sp>
          <p:nvSpPr>
            <p:cNvPr id="13" name="Hexagone 12">
              <a:extLst>
                <a:ext uri="{FF2B5EF4-FFF2-40B4-BE49-F238E27FC236}">
                  <a16:creationId xmlns:a16="http://schemas.microsoft.com/office/drawing/2014/main" id="{C28A7453-DAE9-E447-BE0E-6280577D7AA5}"/>
                </a:ext>
              </a:extLst>
            </p:cNvPr>
            <p:cNvSpPr/>
            <p:nvPr/>
          </p:nvSpPr>
          <p:spPr>
            <a:xfrm rot="12600000">
              <a:off x="178127" y="317056"/>
              <a:ext cx="1443540" cy="1296756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Hexagone 14">
              <a:extLst>
                <a:ext uri="{FF2B5EF4-FFF2-40B4-BE49-F238E27FC236}">
                  <a16:creationId xmlns:a16="http://schemas.microsoft.com/office/drawing/2014/main" id="{217EF111-903E-C24A-8591-476EF32E2408}"/>
                </a:ext>
              </a:extLst>
            </p:cNvPr>
            <p:cNvSpPr/>
            <p:nvPr/>
          </p:nvSpPr>
          <p:spPr>
            <a:xfrm rot="5400000">
              <a:off x="1605044" y="751773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Hexagone 15">
              <a:extLst>
                <a:ext uri="{FF2B5EF4-FFF2-40B4-BE49-F238E27FC236}">
                  <a16:creationId xmlns:a16="http://schemas.microsoft.com/office/drawing/2014/main" id="{95496312-0EE5-C241-9B6D-A2B30C7639FE}"/>
                </a:ext>
              </a:extLst>
            </p:cNvPr>
            <p:cNvSpPr/>
            <p:nvPr/>
          </p:nvSpPr>
          <p:spPr>
            <a:xfrm rot="5400000">
              <a:off x="1232650" y="1490385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2E88F92-212A-2D45-8669-41670465FF0D}"/>
              </a:ext>
            </a:extLst>
          </p:cNvPr>
          <p:cNvGrpSpPr/>
          <p:nvPr userDrawn="1"/>
        </p:nvGrpSpPr>
        <p:grpSpPr>
          <a:xfrm>
            <a:off x="10200456" y="5229200"/>
            <a:ext cx="2044566" cy="1866806"/>
            <a:chOff x="2030007" y="2020300"/>
            <a:chExt cx="2786069" cy="2543842"/>
          </a:xfrm>
        </p:grpSpPr>
        <p:sp>
          <p:nvSpPr>
            <p:cNvPr id="25" name="Hexagone 24">
              <a:extLst>
                <a:ext uri="{FF2B5EF4-FFF2-40B4-BE49-F238E27FC236}">
                  <a16:creationId xmlns:a16="http://schemas.microsoft.com/office/drawing/2014/main" id="{D5A2AB29-21E5-E748-888D-3BA32FBD959A}"/>
                </a:ext>
              </a:extLst>
            </p:cNvPr>
            <p:cNvSpPr/>
            <p:nvPr/>
          </p:nvSpPr>
          <p:spPr>
            <a:xfrm rot="5400000">
              <a:off x="2798100" y="2634665"/>
              <a:ext cx="2032830" cy="1826124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2EF0C8CB-4730-3443-897E-E7BF0FDB3B07}"/>
                </a:ext>
              </a:extLst>
            </p:cNvPr>
            <p:cNvSpPr/>
            <p:nvPr/>
          </p:nvSpPr>
          <p:spPr>
            <a:xfrm rot="16200000">
              <a:off x="1986794" y="3590939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Hexagone 26">
              <a:extLst>
                <a:ext uri="{FF2B5EF4-FFF2-40B4-BE49-F238E27FC236}">
                  <a16:creationId xmlns:a16="http://schemas.microsoft.com/office/drawing/2014/main" id="{049EFE1A-4AF4-414D-A172-46053A6257F3}"/>
                </a:ext>
              </a:extLst>
            </p:cNvPr>
            <p:cNvSpPr/>
            <p:nvPr/>
          </p:nvSpPr>
          <p:spPr>
            <a:xfrm rot="5400000">
              <a:off x="4130680" y="2057014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sp>
        <p:nvSpPr>
          <p:cNvPr id="12" name="Hexagone 12">
            <a:extLst>
              <a:ext uri="{FF2B5EF4-FFF2-40B4-BE49-F238E27FC236}">
                <a16:creationId xmlns:a16="http://schemas.microsoft.com/office/drawing/2014/main" id="{BE3B4261-EABF-AD4E-B52C-47CD314B5DB5}"/>
              </a:ext>
            </a:extLst>
          </p:cNvPr>
          <p:cNvSpPr/>
          <p:nvPr userDrawn="1"/>
        </p:nvSpPr>
        <p:spPr>
          <a:xfrm rot="8100000">
            <a:off x="3969817" y="1611171"/>
            <a:ext cx="4187628" cy="3635658"/>
          </a:xfrm>
          <a:custGeom>
            <a:avLst/>
            <a:gdLst>
              <a:gd name="connsiteX0" fmla="*/ 0 w 3265814"/>
              <a:gd name="connsiteY0" fmla="*/ 1392659 h 2785317"/>
              <a:gd name="connsiteX1" fmla="*/ 796573 w 3265814"/>
              <a:gd name="connsiteY1" fmla="*/ 1 h 2785317"/>
              <a:gd name="connsiteX2" fmla="*/ 2469241 w 3265814"/>
              <a:gd name="connsiteY2" fmla="*/ 1 h 2785317"/>
              <a:gd name="connsiteX3" fmla="*/ 3265814 w 3265814"/>
              <a:gd name="connsiteY3" fmla="*/ 1392659 h 2785317"/>
              <a:gd name="connsiteX4" fmla="*/ 2469241 w 3265814"/>
              <a:gd name="connsiteY4" fmla="*/ 2785316 h 2785317"/>
              <a:gd name="connsiteX5" fmla="*/ 796573 w 3265814"/>
              <a:gd name="connsiteY5" fmla="*/ 2785316 h 2785317"/>
              <a:gd name="connsiteX6" fmla="*/ 0 w 3265814"/>
              <a:gd name="connsiteY6" fmla="*/ 1392659 h 2785317"/>
              <a:gd name="connsiteX0" fmla="*/ 0 w 3345078"/>
              <a:gd name="connsiteY0" fmla="*/ 1345500 h 2785315"/>
              <a:gd name="connsiteX1" fmla="*/ 875837 w 3345078"/>
              <a:gd name="connsiteY1" fmla="*/ 0 h 2785315"/>
              <a:gd name="connsiteX2" fmla="*/ 2548505 w 3345078"/>
              <a:gd name="connsiteY2" fmla="*/ 0 h 2785315"/>
              <a:gd name="connsiteX3" fmla="*/ 3345078 w 3345078"/>
              <a:gd name="connsiteY3" fmla="*/ 1392658 h 2785315"/>
              <a:gd name="connsiteX4" fmla="*/ 2548505 w 3345078"/>
              <a:gd name="connsiteY4" fmla="*/ 2785315 h 2785315"/>
              <a:gd name="connsiteX5" fmla="*/ 875837 w 3345078"/>
              <a:gd name="connsiteY5" fmla="*/ 2785315 h 2785315"/>
              <a:gd name="connsiteX6" fmla="*/ 0 w 3345078"/>
              <a:gd name="connsiteY6" fmla="*/ 1345500 h 2785315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48505 w 3345078"/>
              <a:gd name="connsiteY2" fmla="*/ 97132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16503 w 3345078"/>
              <a:gd name="connsiteY2" fmla="*/ 11216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2993487"/>
              <a:gd name="connsiteY0" fmla="*/ 1442632 h 2882447"/>
              <a:gd name="connsiteX1" fmla="*/ 843183 w 2993487"/>
              <a:gd name="connsiteY1" fmla="*/ 0 h 2882447"/>
              <a:gd name="connsiteX2" fmla="*/ 2516503 w 2993487"/>
              <a:gd name="connsiteY2" fmla="*/ 11216 h 2882447"/>
              <a:gd name="connsiteX3" fmla="*/ 2993487 w 2993487"/>
              <a:gd name="connsiteY3" fmla="*/ 1442708 h 2882447"/>
              <a:gd name="connsiteX4" fmla="*/ 2548505 w 2993487"/>
              <a:gd name="connsiteY4" fmla="*/ 2882447 h 2882447"/>
              <a:gd name="connsiteX5" fmla="*/ 875837 w 2993487"/>
              <a:gd name="connsiteY5" fmla="*/ 2882447 h 2882447"/>
              <a:gd name="connsiteX6" fmla="*/ 0 w 2993487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548505 w 3338115"/>
              <a:gd name="connsiteY4" fmla="*/ 288244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424096 w 3338115"/>
              <a:gd name="connsiteY4" fmla="*/ 248455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875837 w 3338115"/>
              <a:gd name="connsiteY5" fmla="*/ 2882447 h 2896270"/>
              <a:gd name="connsiteX6" fmla="*/ 0 w 3338115"/>
              <a:gd name="connsiteY6" fmla="*/ 1442632 h 2896270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1001296 w 3338115"/>
              <a:gd name="connsiteY5" fmla="*/ 2717607 h 2896270"/>
              <a:gd name="connsiteX6" fmla="*/ 0 w 3338115"/>
              <a:gd name="connsiteY6" fmla="*/ 1442632 h 2896270"/>
              <a:gd name="connsiteX0" fmla="*/ 0 w 3338115"/>
              <a:gd name="connsiteY0" fmla="*/ 1442632 h 2898121"/>
              <a:gd name="connsiteX1" fmla="*/ 843183 w 3338115"/>
              <a:gd name="connsiteY1" fmla="*/ 0 h 2898121"/>
              <a:gd name="connsiteX2" fmla="*/ 2516503 w 3338115"/>
              <a:gd name="connsiteY2" fmla="*/ 11216 h 2898121"/>
              <a:gd name="connsiteX3" fmla="*/ 3338115 w 3338115"/>
              <a:gd name="connsiteY3" fmla="*/ 1447433 h 2898121"/>
              <a:gd name="connsiteX4" fmla="*/ 2504295 w 3338115"/>
              <a:gd name="connsiteY4" fmla="*/ 2896270 h 2898121"/>
              <a:gd name="connsiteX5" fmla="*/ 838487 w 3338115"/>
              <a:gd name="connsiteY5" fmla="*/ 2898121 h 2898121"/>
              <a:gd name="connsiteX6" fmla="*/ 0 w 3338115"/>
              <a:gd name="connsiteY6" fmla="*/ 1442632 h 289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8115" h="2898121">
                <a:moveTo>
                  <a:pt x="0" y="1442632"/>
                </a:moveTo>
                <a:lnTo>
                  <a:pt x="843183" y="0"/>
                </a:lnTo>
                <a:lnTo>
                  <a:pt x="2516503" y="11216"/>
                </a:lnTo>
                <a:lnTo>
                  <a:pt x="3338115" y="1447433"/>
                </a:lnTo>
                <a:lnTo>
                  <a:pt x="2504295" y="2896270"/>
                </a:lnTo>
                <a:lnTo>
                  <a:pt x="838487" y="2898121"/>
                </a:lnTo>
                <a:lnTo>
                  <a:pt x="0" y="144263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70000"/>
                </a:schemeClr>
              </a:gs>
              <a:gs pos="94000">
                <a:schemeClr val="bg1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0" cap="rnd">
            <a:gradFill flip="none" rotWithShape="1">
              <a:gsLst>
                <a:gs pos="0">
                  <a:schemeClr val="bg1">
                    <a:lumMod val="85000"/>
                    <a:alpha val="70000"/>
                  </a:schemeClr>
                </a:gs>
                <a:gs pos="94000">
                  <a:schemeClr val="bg1">
                    <a:lumMod val="5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4" name="Hexagone 12">
            <a:extLst>
              <a:ext uri="{FF2B5EF4-FFF2-40B4-BE49-F238E27FC236}">
                <a16:creationId xmlns:a16="http://schemas.microsoft.com/office/drawing/2014/main" id="{64A740BD-6F59-6B4A-BB04-FC7CFB6BC630}"/>
              </a:ext>
            </a:extLst>
          </p:cNvPr>
          <p:cNvSpPr/>
          <p:nvPr userDrawn="1"/>
        </p:nvSpPr>
        <p:spPr>
          <a:xfrm rot="5400000">
            <a:off x="4002186" y="1611171"/>
            <a:ext cx="4187628" cy="3635658"/>
          </a:xfrm>
          <a:custGeom>
            <a:avLst/>
            <a:gdLst>
              <a:gd name="connsiteX0" fmla="*/ 0 w 3265814"/>
              <a:gd name="connsiteY0" fmla="*/ 1392659 h 2785317"/>
              <a:gd name="connsiteX1" fmla="*/ 796573 w 3265814"/>
              <a:gd name="connsiteY1" fmla="*/ 1 h 2785317"/>
              <a:gd name="connsiteX2" fmla="*/ 2469241 w 3265814"/>
              <a:gd name="connsiteY2" fmla="*/ 1 h 2785317"/>
              <a:gd name="connsiteX3" fmla="*/ 3265814 w 3265814"/>
              <a:gd name="connsiteY3" fmla="*/ 1392659 h 2785317"/>
              <a:gd name="connsiteX4" fmla="*/ 2469241 w 3265814"/>
              <a:gd name="connsiteY4" fmla="*/ 2785316 h 2785317"/>
              <a:gd name="connsiteX5" fmla="*/ 796573 w 3265814"/>
              <a:gd name="connsiteY5" fmla="*/ 2785316 h 2785317"/>
              <a:gd name="connsiteX6" fmla="*/ 0 w 3265814"/>
              <a:gd name="connsiteY6" fmla="*/ 1392659 h 2785317"/>
              <a:gd name="connsiteX0" fmla="*/ 0 w 3345078"/>
              <a:gd name="connsiteY0" fmla="*/ 1345500 h 2785315"/>
              <a:gd name="connsiteX1" fmla="*/ 875837 w 3345078"/>
              <a:gd name="connsiteY1" fmla="*/ 0 h 2785315"/>
              <a:gd name="connsiteX2" fmla="*/ 2548505 w 3345078"/>
              <a:gd name="connsiteY2" fmla="*/ 0 h 2785315"/>
              <a:gd name="connsiteX3" fmla="*/ 3345078 w 3345078"/>
              <a:gd name="connsiteY3" fmla="*/ 1392658 h 2785315"/>
              <a:gd name="connsiteX4" fmla="*/ 2548505 w 3345078"/>
              <a:gd name="connsiteY4" fmla="*/ 2785315 h 2785315"/>
              <a:gd name="connsiteX5" fmla="*/ 875837 w 3345078"/>
              <a:gd name="connsiteY5" fmla="*/ 2785315 h 2785315"/>
              <a:gd name="connsiteX6" fmla="*/ 0 w 3345078"/>
              <a:gd name="connsiteY6" fmla="*/ 1345500 h 2785315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48505 w 3345078"/>
              <a:gd name="connsiteY2" fmla="*/ 97132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16503 w 3345078"/>
              <a:gd name="connsiteY2" fmla="*/ 11216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2993487"/>
              <a:gd name="connsiteY0" fmla="*/ 1442632 h 2882447"/>
              <a:gd name="connsiteX1" fmla="*/ 843183 w 2993487"/>
              <a:gd name="connsiteY1" fmla="*/ 0 h 2882447"/>
              <a:gd name="connsiteX2" fmla="*/ 2516503 w 2993487"/>
              <a:gd name="connsiteY2" fmla="*/ 11216 h 2882447"/>
              <a:gd name="connsiteX3" fmla="*/ 2993487 w 2993487"/>
              <a:gd name="connsiteY3" fmla="*/ 1442708 h 2882447"/>
              <a:gd name="connsiteX4" fmla="*/ 2548505 w 2993487"/>
              <a:gd name="connsiteY4" fmla="*/ 2882447 h 2882447"/>
              <a:gd name="connsiteX5" fmla="*/ 875837 w 2993487"/>
              <a:gd name="connsiteY5" fmla="*/ 2882447 h 2882447"/>
              <a:gd name="connsiteX6" fmla="*/ 0 w 2993487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548505 w 3338115"/>
              <a:gd name="connsiteY4" fmla="*/ 288244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424096 w 3338115"/>
              <a:gd name="connsiteY4" fmla="*/ 248455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875837 w 3338115"/>
              <a:gd name="connsiteY5" fmla="*/ 2882447 h 2896270"/>
              <a:gd name="connsiteX6" fmla="*/ 0 w 3338115"/>
              <a:gd name="connsiteY6" fmla="*/ 1442632 h 2896270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1001296 w 3338115"/>
              <a:gd name="connsiteY5" fmla="*/ 2717607 h 2896270"/>
              <a:gd name="connsiteX6" fmla="*/ 0 w 3338115"/>
              <a:gd name="connsiteY6" fmla="*/ 1442632 h 2896270"/>
              <a:gd name="connsiteX0" fmla="*/ 0 w 3338115"/>
              <a:gd name="connsiteY0" fmla="*/ 1442632 h 2898121"/>
              <a:gd name="connsiteX1" fmla="*/ 843183 w 3338115"/>
              <a:gd name="connsiteY1" fmla="*/ 0 h 2898121"/>
              <a:gd name="connsiteX2" fmla="*/ 2516503 w 3338115"/>
              <a:gd name="connsiteY2" fmla="*/ 11216 h 2898121"/>
              <a:gd name="connsiteX3" fmla="*/ 3338115 w 3338115"/>
              <a:gd name="connsiteY3" fmla="*/ 1447433 h 2898121"/>
              <a:gd name="connsiteX4" fmla="*/ 2504295 w 3338115"/>
              <a:gd name="connsiteY4" fmla="*/ 2896270 h 2898121"/>
              <a:gd name="connsiteX5" fmla="*/ 838487 w 3338115"/>
              <a:gd name="connsiteY5" fmla="*/ 2898121 h 2898121"/>
              <a:gd name="connsiteX6" fmla="*/ 0 w 3338115"/>
              <a:gd name="connsiteY6" fmla="*/ 1442632 h 289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8115" h="2898121">
                <a:moveTo>
                  <a:pt x="0" y="1442632"/>
                </a:moveTo>
                <a:lnTo>
                  <a:pt x="843183" y="0"/>
                </a:lnTo>
                <a:lnTo>
                  <a:pt x="2516503" y="11216"/>
                </a:lnTo>
                <a:lnTo>
                  <a:pt x="3338115" y="1447433"/>
                </a:lnTo>
                <a:lnTo>
                  <a:pt x="2504295" y="2896270"/>
                </a:lnTo>
                <a:lnTo>
                  <a:pt x="838487" y="2898121"/>
                </a:lnTo>
                <a:lnTo>
                  <a:pt x="0" y="1442632"/>
                </a:lnTo>
                <a:close/>
              </a:path>
            </a:pathLst>
          </a:custGeom>
          <a:gradFill flip="none" rotWithShape="1">
            <a:gsLst>
              <a:gs pos="0">
                <a:srgbClr val="01A9AF"/>
              </a:gs>
              <a:gs pos="94000">
                <a:srgbClr val="037A82"/>
              </a:gs>
            </a:gsLst>
            <a:path path="circle">
              <a:fillToRect r="100000" b="100000"/>
            </a:path>
            <a:tileRect l="-100000" t="-100000"/>
          </a:gradFill>
          <a:ln w="254000" cap="rnd">
            <a:gradFill flip="none" rotWithShape="1">
              <a:gsLst>
                <a:gs pos="0">
                  <a:srgbClr val="01A9AF"/>
                </a:gs>
                <a:gs pos="94000">
                  <a:srgbClr val="037A82"/>
                </a:gs>
              </a:gsLst>
              <a:path path="circle">
                <a:fillToRect r="100000" b="100000"/>
              </a:path>
              <a:tileRect l="-100000" t="-10000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7" name="Hexagone 12">
            <a:extLst>
              <a:ext uri="{FF2B5EF4-FFF2-40B4-BE49-F238E27FC236}">
                <a16:creationId xmlns:a16="http://schemas.microsoft.com/office/drawing/2014/main" id="{3CBAC872-3427-9649-9CBD-128431213E68}"/>
              </a:ext>
            </a:extLst>
          </p:cNvPr>
          <p:cNvSpPr/>
          <p:nvPr userDrawn="1"/>
        </p:nvSpPr>
        <p:spPr>
          <a:xfrm rot="5400000">
            <a:off x="4468007" y="2015592"/>
            <a:ext cx="3255986" cy="2826818"/>
          </a:xfrm>
          <a:custGeom>
            <a:avLst/>
            <a:gdLst>
              <a:gd name="connsiteX0" fmla="*/ 0 w 3265814"/>
              <a:gd name="connsiteY0" fmla="*/ 1392659 h 2785317"/>
              <a:gd name="connsiteX1" fmla="*/ 796573 w 3265814"/>
              <a:gd name="connsiteY1" fmla="*/ 1 h 2785317"/>
              <a:gd name="connsiteX2" fmla="*/ 2469241 w 3265814"/>
              <a:gd name="connsiteY2" fmla="*/ 1 h 2785317"/>
              <a:gd name="connsiteX3" fmla="*/ 3265814 w 3265814"/>
              <a:gd name="connsiteY3" fmla="*/ 1392659 h 2785317"/>
              <a:gd name="connsiteX4" fmla="*/ 2469241 w 3265814"/>
              <a:gd name="connsiteY4" fmla="*/ 2785316 h 2785317"/>
              <a:gd name="connsiteX5" fmla="*/ 796573 w 3265814"/>
              <a:gd name="connsiteY5" fmla="*/ 2785316 h 2785317"/>
              <a:gd name="connsiteX6" fmla="*/ 0 w 3265814"/>
              <a:gd name="connsiteY6" fmla="*/ 1392659 h 2785317"/>
              <a:gd name="connsiteX0" fmla="*/ 0 w 3345078"/>
              <a:gd name="connsiteY0" fmla="*/ 1345500 h 2785315"/>
              <a:gd name="connsiteX1" fmla="*/ 875837 w 3345078"/>
              <a:gd name="connsiteY1" fmla="*/ 0 h 2785315"/>
              <a:gd name="connsiteX2" fmla="*/ 2548505 w 3345078"/>
              <a:gd name="connsiteY2" fmla="*/ 0 h 2785315"/>
              <a:gd name="connsiteX3" fmla="*/ 3345078 w 3345078"/>
              <a:gd name="connsiteY3" fmla="*/ 1392658 h 2785315"/>
              <a:gd name="connsiteX4" fmla="*/ 2548505 w 3345078"/>
              <a:gd name="connsiteY4" fmla="*/ 2785315 h 2785315"/>
              <a:gd name="connsiteX5" fmla="*/ 875837 w 3345078"/>
              <a:gd name="connsiteY5" fmla="*/ 2785315 h 2785315"/>
              <a:gd name="connsiteX6" fmla="*/ 0 w 3345078"/>
              <a:gd name="connsiteY6" fmla="*/ 1345500 h 2785315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48505 w 3345078"/>
              <a:gd name="connsiteY2" fmla="*/ 97132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16503 w 3345078"/>
              <a:gd name="connsiteY2" fmla="*/ 11216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2993487"/>
              <a:gd name="connsiteY0" fmla="*/ 1442632 h 2882447"/>
              <a:gd name="connsiteX1" fmla="*/ 843183 w 2993487"/>
              <a:gd name="connsiteY1" fmla="*/ 0 h 2882447"/>
              <a:gd name="connsiteX2" fmla="*/ 2516503 w 2993487"/>
              <a:gd name="connsiteY2" fmla="*/ 11216 h 2882447"/>
              <a:gd name="connsiteX3" fmla="*/ 2993487 w 2993487"/>
              <a:gd name="connsiteY3" fmla="*/ 1442708 h 2882447"/>
              <a:gd name="connsiteX4" fmla="*/ 2548505 w 2993487"/>
              <a:gd name="connsiteY4" fmla="*/ 2882447 h 2882447"/>
              <a:gd name="connsiteX5" fmla="*/ 875837 w 2993487"/>
              <a:gd name="connsiteY5" fmla="*/ 2882447 h 2882447"/>
              <a:gd name="connsiteX6" fmla="*/ 0 w 2993487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548505 w 3338115"/>
              <a:gd name="connsiteY4" fmla="*/ 288244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424096 w 3338115"/>
              <a:gd name="connsiteY4" fmla="*/ 248455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875837 w 3338115"/>
              <a:gd name="connsiteY5" fmla="*/ 2882447 h 2896270"/>
              <a:gd name="connsiteX6" fmla="*/ 0 w 3338115"/>
              <a:gd name="connsiteY6" fmla="*/ 1442632 h 2896270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1001296 w 3338115"/>
              <a:gd name="connsiteY5" fmla="*/ 2717607 h 2896270"/>
              <a:gd name="connsiteX6" fmla="*/ 0 w 3338115"/>
              <a:gd name="connsiteY6" fmla="*/ 1442632 h 2896270"/>
              <a:gd name="connsiteX0" fmla="*/ 0 w 3338115"/>
              <a:gd name="connsiteY0" fmla="*/ 1442632 h 2898121"/>
              <a:gd name="connsiteX1" fmla="*/ 843183 w 3338115"/>
              <a:gd name="connsiteY1" fmla="*/ 0 h 2898121"/>
              <a:gd name="connsiteX2" fmla="*/ 2516503 w 3338115"/>
              <a:gd name="connsiteY2" fmla="*/ 11216 h 2898121"/>
              <a:gd name="connsiteX3" fmla="*/ 3338115 w 3338115"/>
              <a:gd name="connsiteY3" fmla="*/ 1447433 h 2898121"/>
              <a:gd name="connsiteX4" fmla="*/ 2504295 w 3338115"/>
              <a:gd name="connsiteY4" fmla="*/ 2896270 h 2898121"/>
              <a:gd name="connsiteX5" fmla="*/ 838487 w 3338115"/>
              <a:gd name="connsiteY5" fmla="*/ 2898121 h 2898121"/>
              <a:gd name="connsiteX6" fmla="*/ 0 w 3338115"/>
              <a:gd name="connsiteY6" fmla="*/ 1442632 h 289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8115" h="2898121">
                <a:moveTo>
                  <a:pt x="0" y="1442632"/>
                </a:moveTo>
                <a:lnTo>
                  <a:pt x="843183" y="0"/>
                </a:lnTo>
                <a:lnTo>
                  <a:pt x="2516503" y="11216"/>
                </a:lnTo>
                <a:lnTo>
                  <a:pt x="3338115" y="1447433"/>
                </a:lnTo>
                <a:lnTo>
                  <a:pt x="2504295" y="2896270"/>
                </a:lnTo>
                <a:lnTo>
                  <a:pt x="838487" y="2898121"/>
                </a:lnTo>
                <a:lnTo>
                  <a:pt x="0" y="1442632"/>
                </a:lnTo>
                <a:close/>
              </a:path>
            </a:pathLst>
          </a:custGeom>
          <a:solidFill>
            <a:schemeClr val="bg1"/>
          </a:solidFill>
          <a:ln w="228600" cap="rnd">
            <a:solidFill>
              <a:schemeClr val="bg1"/>
            </a:solidFill>
            <a:round/>
          </a:ln>
          <a:effectLst>
            <a:outerShdw blurRad="304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endParaRPr lang="fr-FR" sz="2800" b="1" dirty="0">
              <a:solidFill>
                <a:srgbClr val="05616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36FD5F-68D4-9943-A143-D32B86845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591" y="2483560"/>
            <a:ext cx="3056818" cy="1946970"/>
          </a:xfrm>
        </p:spPr>
        <p:txBody>
          <a:bodyPr anchor="ctr">
            <a:normAutofit/>
          </a:bodyPr>
          <a:lstStyle/>
          <a:p>
            <a:r>
              <a:rPr lang="fr-FR" sz="3200" b="1">
                <a:solidFill>
                  <a:srgbClr val="05616F"/>
                </a:solidFill>
              </a:rPr>
              <a:t>Modifiez le style du titre</a:t>
            </a:r>
            <a:endParaRPr lang="fr-FR" sz="3200" b="1" dirty="0">
              <a:solidFill>
                <a:srgbClr val="0561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60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7770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016582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021568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021568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07286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773338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20893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913288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20893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913288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50322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12550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32332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803004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471128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1704" y="236365"/>
            <a:ext cx="8352928" cy="679699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16589" y="904264"/>
            <a:ext cx="10375412" cy="61294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2527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3" y="260648"/>
            <a:ext cx="10359015" cy="743579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10685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444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9" y="1315616"/>
            <a:ext cx="5128305" cy="741784"/>
          </a:xfrm>
        </p:spPr>
        <p:txBody>
          <a:bodyPr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746034" y="1315616"/>
            <a:ext cx="4935895" cy="454543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240971" y="2057401"/>
            <a:ext cx="4727123" cy="3811588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Plus un slide est sobre, plus il a des chances d’être lu.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3282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2078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S CLAIR"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44" y="6042504"/>
            <a:ext cx="884158" cy="635816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39919E5B-05D0-854E-B2CF-0940C23F0C7D}"/>
              </a:ext>
            </a:extLst>
          </p:cNvPr>
          <p:cNvGrpSpPr/>
          <p:nvPr userDrawn="1"/>
        </p:nvGrpSpPr>
        <p:grpSpPr>
          <a:xfrm>
            <a:off x="-252537" y="116633"/>
            <a:ext cx="1728193" cy="1545694"/>
            <a:chOff x="251519" y="243664"/>
            <a:chExt cx="2160240" cy="1932117"/>
          </a:xfrm>
        </p:grpSpPr>
        <p:sp>
          <p:nvSpPr>
            <p:cNvPr id="20" name="Hexagone 19">
              <a:extLst>
                <a:ext uri="{FF2B5EF4-FFF2-40B4-BE49-F238E27FC236}">
                  <a16:creationId xmlns:a16="http://schemas.microsoft.com/office/drawing/2014/main" id="{81694056-AFEF-3041-929D-FDDA44B5061F}"/>
                </a:ext>
              </a:extLst>
            </p:cNvPr>
            <p:cNvSpPr/>
            <p:nvPr/>
          </p:nvSpPr>
          <p:spPr>
            <a:xfrm rot="5400000">
              <a:off x="178126" y="317057"/>
              <a:ext cx="1443541" cy="1296755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Hexagone 20">
              <a:extLst>
                <a:ext uri="{FF2B5EF4-FFF2-40B4-BE49-F238E27FC236}">
                  <a16:creationId xmlns:a16="http://schemas.microsoft.com/office/drawing/2014/main" id="{16A3C3D3-F794-3446-A129-C9114657E4B2}"/>
                </a:ext>
              </a:extLst>
            </p:cNvPr>
            <p:cNvSpPr/>
            <p:nvPr/>
          </p:nvSpPr>
          <p:spPr>
            <a:xfrm rot="16200000">
              <a:off x="1605044" y="751773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Hexagone 22">
              <a:extLst>
                <a:ext uri="{FF2B5EF4-FFF2-40B4-BE49-F238E27FC236}">
                  <a16:creationId xmlns:a16="http://schemas.microsoft.com/office/drawing/2014/main" id="{88C37CCE-1A30-9841-8283-809BAF77DF1A}"/>
                </a:ext>
              </a:extLst>
            </p:cNvPr>
            <p:cNvSpPr/>
            <p:nvPr/>
          </p:nvSpPr>
          <p:spPr>
            <a:xfrm rot="16200000">
              <a:off x="1232649" y="1490385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F344A55-EE2A-F943-95DD-986DE6E36FB9}"/>
              </a:ext>
            </a:extLst>
          </p:cNvPr>
          <p:cNvGrpSpPr/>
          <p:nvPr userDrawn="1"/>
        </p:nvGrpSpPr>
        <p:grpSpPr>
          <a:xfrm>
            <a:off x="10200456" y="5229200"/>
            <a:ext cx="2044566" cy="1866806"/>
            <a:chOff x="2030007" y="2020300"/>
            <a:chExt cx="2786069" cy="2543842"/>
          </a:xfrm>
        </p:grpSpPr>
        <p:sp>
          <p:nvSpPr>
            <p:cNvPr id="30" name="Hexagone 29">
              <a:extLst>
                <a:ext uri="{FF2B5EF4-FFF2-40B4-BE49-F238E27FC236}">
                  <a16:creationId xmlns:a16="http://schemas.microsoft.com/office/drawing/2014/main" id="{27E95A16-6DB0-FA4B-814B-EF5B398AA521}"/>
                </a:ext>
              </a:extLst>
            </p:cNvPr>
            <p:cNvSpPr/>
            <p:nvPr/>
          </p:nvSpPr>
          <p:spPr>
            <a:xfrm rot="16200000">
              <a:off x="2798100" y="2634665"/>
              <a:ext cx="2032830" cy="1826124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Hexagone 30">
              <a:extLst>
                <a:ext uri="{FF2B5EF4-FFF2-40B4-BE49-F238E27FC236}">
                  <a16:creationId xmlns:a16="http://schemas.microsoft.com/office/drawing/2014/main" id="{84C12282-E3F8-7749-8EC1-989552BA0E65}"/>
                </a:ext>
              </a:extLst>
            </p:cNvPr>
            <p:cNvSpPr/>
            <p:nvPr/>
          </p:nvSpPr>
          <p:spPr>
            <a:xfrm rot="16200000">
              <a:off x="1986794" y="3590939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8724AF2E-BF38-8841-8F20-64B412E91511}"/>
                </a:ext>
              </a:extLst>
            </p:cNvPr>
            <p:cNvSpPr/>
            <p:nvPr/>
          </p:nvSpPr>
          <p:spPr>
            <a:xfrm rot="5400000">
              <a:off x="4130680" y="2057014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9AA89AD-840A-9A4B-9B24-7056F4CA1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3620"/>
            <a:ext cx="10515600" cy="8677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lang="fr-FR" sz="3200" b="1" kern="1200" dirty="0">
                <a:solidFill>
                  <a:srgbClr val="007A8C"/>
                </a:solidFill>
                <a:latin typeface="Inpi" pitchFamily="2" charset="77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83147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016583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021568"/>
            <a:ext cx="5181600" cy="4351339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021568"/>
            <a:ext cx="5181600" cy="435133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21306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773339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20893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913289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20893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913289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17966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63391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996426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91157"/>
      </p:ext>
    </p:extLst>
  </p:cSld>
  <p:clrMapOvr>
    <a:masterClrMapping/>
  </p:clrMapOvr>
  <p:transition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615" y="100656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65273"/>
      </p:ext>
    </p:extLst>
  </p:cSld>
  <p:clrMapOvr>
    <a:masterClrMapping/>
  </p:clrMapOvr>
  <p:transition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309536"/>
      </p:ext>
    </p:extLst>
  </p:cSld>
  <p:clrMapOvr>
    <a:masterClrMapping/>
  </p:clrMapOvr>
  <p:transition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32332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803004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670171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001" y="385427"/>
            <a:ext cx="10375412" cy="679699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16589" y="904264"/>
            <a:ext cx="10375412" cy="61294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7520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001" y="385249"/>
            <a:ext cx="10359015" cy="743579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8848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FONCÉ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>
                <a:lumMod val="6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95E0D4C-BCAF-AD45-9C09-87666BAFD1A0}"/>
              </a:ext>
            </a:extLst>
          </p:cNvPr>
          <p:cNvGrpSpPr/>
          <p:nvPr userDrawn="1"/>
        </p:nvGrpSpPr>
        <p:grpSpPr>
          <a:xfrm>
            <a:off x="-252537" y="116633"/>
            <a:ext cx="1728193" cy="1545694"/>
            <a:chOff x="251519" y="243664"/>
            <a:chExt cx="2160240" cy="1932117"/>
          </a:xfrm>
        </p:grpSpPr>
        <p:sp>
          <p:nvSpPr>
            <p:cNvPr id="15" name="Hexagone 14">
              <a:extLst>
                <a:ext uri="{FF2B5EF4-FFF2-40B4-BE49-F238E27FC236}">
                  <a16:creationId xmlns:a16="http://schemas.microsoft.com/office/drawing/2014/main" id="{E1507A58-1B94-BB4D-B9D2-F8E670C1632E}"/>
                </a:ext>
              </a:extLst>
            </p:cNvPr>
            <p:cNvSpPr/>
            <p:nvPr/>
          </p:nvSpPr>
          <p:spPr>
            <a:xfrm rot="5400000">
              <a:off x="178126" y="317057"/>
              <a:ext cx="1443541" cy="1296755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Hexagone 15">
              <a:extLst>
                <a:ext uri="{FF2B5EF4-FFF2-40B4-BE49-F238E27FC236}">
                  <a16:creationId xmlns:a16="http://schemas.microsoft.com/office/drawing/2014/main" id="{2A91A822-09BA-0C44-836B-5D269093FC78}"/>
                </a:ext>
              </a:extLst>
            </p:cNvPr>
            <p:cNvSpPr/>
            <p:nvPr/>
          </p:nvSpPr>
          <p:spPr>
            <a:xfrm rot="16200000">
              <a:off x="1605044" y="751773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Hexagone 16">
              <a:extLst>
                <a:ext uri="{FF2B5EF4-FFF2-40B4-BE49-F238E27FC236}">
                  <a16:creationId xmlns:a16="http://schemas.microsoft.com/office/drawing/2014/main" id="{D2E4F2B7-8A86-1442-B50C-52F9288B1C9E}"/>
                </a:ext>
              </a:extLst>
            </p:cNvPr>
            <p:cNvSpPr/>
            <p:nvPr/>
          </p:nvSpPr>
          <p:spPr>
            <a:xfrm rot="16200000">
              <a:off x="1232649" y="1490385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FD3C687F-1F09-654A-B132-74A2CE943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44" y="6042504"/>
            <a:ext cx="884158" cy="63581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84702011-0062-C34E-BB7D-1983F27BED19}"/>
              </a:ext>
            </a:extLst>
          </p:cNvPr>
          <p:cNvGrpSpPr/>
          <p:nvPr userDrawn="1"/>
        </p:nvGrpSpPr>
        <p:grpSpPr>
          <a:xfrm>
            <a:off x="10200456" y="5229200"/>
            <a:ext cx="2044566" cy="1866806"/>
            <a:chOff x="2030007" y="2020300"/>
            <a:chExt cx="2786069" cy="2543842"/>
          </a:xfrm>
        </p:grpSpPr>
        <p:sp>
          <p:nvSpPr>
            <p:cNvPr id="30" name="Hexagone 29">
              <a:extLst>
                <a:ext uri="{FF2B5EF4-FFF2-40B4-BE49-F238E27FC236}">
                  <a16:creationId xmlns:a16="http://schemas.microsoft.com/office/drawing/2014/main" id="{EB26462E-70B4-F94C-9E25-DFFC32696835}"/>
                </a:ext>
              </a:extLst>
            </p:cNvPr>
            <p:cNvSpPr/>
            <p:nvPr/>
          </p:nvSpPr>
          <p:spPr>
            <a:xfrm rot="16200000">
              <a:off x="2798100" y="2634665"/>
              <a:ext cx="2032830" cy="1826124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Hexagone 30">
              <a:extLst>
                <a:ext uri="{FF2B5EF4-FFF2-40B4-BE49-F238E27FC236}">
                  <a16:creationId xmlns:a16="http://schemas.microsoft.com/office/drawing/2014/main" id="{2BFD0291-4E07-5D41-8D3C-5B076CA816FE}"/>
                </a:ext>
              </a:extLst>
            </p:cNvPr>
            <p:cNvSpPr/>
            <p:nvPr/>
          </p:nvSpPr>
          <p:spPr>
            <a:xfrm rot="16200000">
              <a:off x="1986794" y="3590939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E43C5B3B-ECDE-2E4B-84CC-6193916782CF}"/>
                </a:ext>
              </a:extLst>
            </p:cNvPr>
            <p:cNvSpPr/>
            <p:nvPr/>
          </p:nvSpPr>
          <p:spPr>
            <a:xfrm rot="5400000">
              <a:off x="4130680" y="2057014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sp>
        <p:nvSpPr>
          <p:cNvPr id="33" name="Titre 1">
            <a:extLst>
              <a:ext uri="{FF2B5EF4-FFF2-40B4-BE49-F238E27FC236}">
                <a16:creationId xmlns:a16="http://schemas.microsoft.com/office/drawing/2014/main" id="{7A4E9756-2B30-D445-B963-EEA9F18316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4657"/>
            <a:ext cx="10515600" cy="8677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>
                <a:solidFill>
                  <a:srgbClr val="05616F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94211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975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9" y="1315616"/>
            <a:ext cx="5128305" cy="741784"/>
          </a:xfrm>
        </p:spPr>
        <p:txBody>
          <a:bodyPr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746034" y="1315616"/>
            <a:ext cx="4935895" cy="454543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240971" y="2057401"/>
            <a:ext cx="4727123" cy="3811588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Plus un slide est sobre, plus il a des chances d’être lu.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6438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2065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016583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021568"/>
            <a:ext cx="5181600" cy="4351339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021568"/>
            <a:ext cx="5181600" cy="435133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9746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773339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20893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913289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20893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913289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98747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60274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68000"/>
            <a:ext cx="1389579" cy="5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45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620" y="172131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>
                    <a:lumMod val="85000"/>
                    <a:lumOff val="15000"/>
                  </a:schemeClr>
                </a:solidFill>
                <a:latin typeface="Tusker Grotesk 6600 Semibold" panose="00000705000000000000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620" y="3839361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369DBC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rgbClr val="369DBC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rgbClr val="369DBC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rgbClr val="369DBC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rgbClr val="369DBC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68000"/>
            <a:ext cx="1389579" cy="5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23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3265" y="131034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84994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68000"/>
            <a:ext cx="1389579" cy="5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 FONCÉ VIDE">
    <p:bg bwMode="gray">
      <p:bgPr>
        <a:gradFill>
          <a:gsLst>
            <a:gs pos="0">
              <a:srgbClr val="037A82"/>
            </a:gs>
            <a:gs pos="100000">
              <a:srgbClr val="05616F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698F946-CD27-F047-BE39-2FB3B8FFC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44" y="6030312"/>
            <a:ext cx="889403" cy="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0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620" y="172131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>
                    <a:lumMod val="85000"/>
                    <a:lumOff val="15000"/>
                  </a:schemeClr>
                </a:solidFill>
                <a:latin typeface="Tusker Grotesk 6600 Semibold" panose="00000705000000000000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620" y="3839361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369DBC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rgbClr val="369DBC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rgbClr val="369DBC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rgbClr val="369DBC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rgbClr val="369DBC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68000"/>
            <a:ext cx="1389579" cy="5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0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3265" y="131034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8959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799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F62EEF4-D234-4D74-B490-CF9FAEA82060}"/>
              </a:ext>
            </a:extLst>
          </p:cNvPr>
          <p:cNvCxnSpPr>
            <a:cxnSpLocks/>
          </p:cNvCxnSpPr>
          <p:nvPr userDrawn="1"/>
        </p:nvCxnSpPr>
        <p:spPr>
          <a:xfrm>
            <a:off x="708381" y="3609201"/>
            <a:ext cx="660294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B843F6C0-1F2D-4F19-BAAA-88997666A1A9}"/>
              </a:ext>
            </a:extLst>
          </p:cNvPr>
          <p:cNvSpPr txBox="1">
            <a:spLocks/>
          </p:cNvSpPr>
          <p:nvPr userDrawn="1"/>
        </p:nvSpPr>
        <p:spPr>
          <a:xfrm>
            <a:off x="645145" y="2856126"/>
            <a:ext cx="6729413" cy="603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spc="600" dirty="0">
                <a:solidFill>
                  <a:srgbClr val="FFFFFF"/>
                </a:solidFill>
                <a:latin typeface="Trebuchet MS" panose="020B0603020202020204" pitchFamily="34" charset="0"/>
              </a:rPr>
              <a:t>The fast lane to data driven business</a:t>
            </a:r>
          </a:p>
        </p:txBody>
      </p:sp>
      <p:pic>
        <p:nvPicPr>
          <p:cNvPr id="9" name="Image 8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F26E7DFF-CB30-472D-BF3D-7F71D6B7DB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10" y="1475583"/>
            <a:ext cx="3769018" cy="1465729"/>
          </a:xfrm>
          <a:prstGeom prst="rect">
            <a:avLst/>
          </a:prstGeom>
        </p:spPr>
      </p:pic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9907977-6844-4763-96C3-02D87DBC90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5145" y="3970786"/>
            <a:ext cx="7024688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5569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F3EF9B9-FAB6-4A5F-BBCB-095A6598AA16}"/>
              </a:ext>
            </a:extLst>
          </p:cNvPr>
          <p:cNvCxnSpPr>
            <a:cxnSpLocks/>
          </p:cNvCxnSpPr>
          <p:nvPr userDrawn="1"/>
        </p:nvCxnSpPr>
        <p:spPr>
          <a:xfrm>
            <a:off x="7896314" y="6562445"/>
            <a:ext cx="389021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8B5C119-A510-4405-A5AB-60E266D81E08}"/>
              </a:ext>
            </a:extLst>
          </p:cNvPr>
          <p:cNvCxnSpPr>
            <a:cxnSpLocks/>
          </p:cNvCxnSpPr>
          <p:nvPr userDrawn="1"/>
        </p:nvCxnSpPr>
        <p:spPr>
          <a:xfrm flipH="1">
            <a:off x="5764274" y="940037"/>
            <a:ext cx="6" cy="35834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C7BB8090-0BD8-4C30-A75A-B8BBE3ACADC9}"/>
              </a:ext>
            </a:extLst>
          </p:cNvPr>
          <p:cNvSpPr/>
          <p:nvPr userDrawn="1"/>
        </p:nvSpPr>
        <p:spPr>
          <a:xfrm>
            <a:off x="5595427" y="1637078"/>
            <a:ext cx="337696" cy="337696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0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C54EF2-F512-446D-B778-A8BFCCCA346B}"/>
              </a:ext>
            </a:extLst>
          </p:cNvPr>
          <p:cNvSpPr/>
          <p:nvPr userDrawn="1"/>
        </p:nvSpPr>
        <p:spPr>
          <a:xfrm>
            <a:off x="5595427" y="2582853"/>
            <a:ext cx="337696" cy="337696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0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C16EE97-0207-4B27-97D8-6D8D2D33414D}"/>
              </a:ext>
            </a:extLst>
          </p:cNvPr>
          <p:cNvSpPr/>
          <p:nvPr userDrawn="1"/>
        </p:nvSpPr>
        <p:spPr>
          <a:xfrm>
            <a:off x="5595426" y="3536156"/>
            <a:ext cx="337696" cy="337696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0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A15533-2388-4FA4-B3DE-D2CD08579F0A}"/>
              </a:ext>
            </a:extLst>
          </p:cNvPr>
          <p:cNvSpPr/>
          <p:nvPr userDrawn="1"/>
        </p:nvSpPr>
        <p:spPr>
          <a:xfrm>
            <a:off x="-1" y="1218485"/>
            <a:ext cx="3837063" cy="96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6D8ED3B-35E9-4DDA-B268-CAF00346D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1" y="5956032"/>
            <a:ext cx="788094" cy="268191"/>
          </a:xfrm>
          <a:prstGeom prst="rect">
            <a:avLst/>
          </a:prstGeom>
        </p:spPr>
      </p:pic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A55CDFD5-0C6B-4DE5-9ADD-6B0C0AC4E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64" y="1342136"/>
            <a:ext cx="3723932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990099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23" name="Sous-titre 2">
            <a:extLst>
              <a:ext uri="{FF2B5EF4-FFF2-40B4-BE49-F238E27FC236}">
                <a16:creationId xmlns:a16="http://schemas.microsoft.com/office/drawing/2014/main" id="{F4E3F6AC-B141-4C26-9AC4-5B5C37BB82A2}"/>
              </a:ext>
            </a:extLst>
          </p:cNvPr>
          <p:cNvSpPr txBox="1">
            <a:spLocks/>
          </p:cNvSpPr>
          <p:nvPr userDrawn="1"/>
        </p:nvSpPr>
        <p:spPr>
          <a:xfrm>
            <a:off x="8070210" y="6266891"/>
            <a:ext cx="3890218" cy="252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5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fast lane to data driven business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97AC655E-0B6F-4188-9DAD-39E144D491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8" y="1703104"/>
            <a:ext cx="4781439" cy="5527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203B850A-F7F4-4B22-BC7B-F6C5B08A0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7" y="2644194"/>
            <a:ext cx="4781439" cy="5527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F6E7F3AD-5472-49AE-9E0A-55DEE7280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6" y="3570884"/>
            <a:ext cx="4781439" cy="5527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91666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3BE17D7-D7F0-4458-97D1-32D914966BDB}"/>
              </a:ext>
            </a:extLst>
          </p:cNvPr>
          <p:cNvCxnSpPr>
            <a:cxnSpLocks/>
          </p:cNvCxnSpPr>
          <p:nvPr userDrawn="1"/>
        </p:nvCxnSpPr>
        <p:spPr>
          <a:xfrm>
            <a:off x="7896314" y="6562445"/>
            <a:ext cx="389021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>
            <a:extLst>
              <a:ext uri="{FF2B5EF4-FFF2-40B4-BE49-F238E27FC236}">
                <a16:creationId xmlns:a16="http://schemas.microsoft.com/office/drawing/2014/main" id="{34CABE78-186D-4978-90AC-6EDDFDC09E3A}"/>
              </a:ext>
            </a:extLst>
          </p:cNvPr>
          <p:cNvSpPr txBox="1">
            <a:spLocks/>
          </p:cNvSpPr>
          <p:nvPr userDrawn="1"/>
        </p:nvSpPr>
        <p:spPr>
          <a:xfrm>
            <a:off x="8070210" y="6266891"/>
            <a:ext cx="3953723" cy="252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5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fast lane to data driven business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366253-17E4-4B62-84CB-A22583549250}"/>
              </a:ext>
            </a:extLst>
          </p:cNvPr>
          <p:cNvSpPr/>
          <p:nvPr userDrawn="1"/>
        </p:nvSpPr>
        <p:spPr>
          <a:xfrm>
            <a:off x="0" y="1250479"/>
            <a:ext cx="5597495" cy="43570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FD2B9C8-A2FB-4B74-A9E6-6FA2F6265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1" y="5956032"/>
            <a:ext cx="788094" cy="268191"/>
          </a:xfrm>
          <a:prstGeom prst="rect">
            <a:avLst/>
          </a:prstGeom>
        </p:spPr>
      </p:pic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07378F52-AD31-4776-9F19-C206464EC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7733" y="1640927"/>
            <a:ext cx="5259762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990099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EAAF8FBE-F798-4125-B899-5EFEE15081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7733" y="2775446"/>
            <a:ext cx="4781439" cy="2253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1.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2.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515620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54CDA3-95D1-470A-A5CA-ECB23387512D}"/>
              </a:ext>
            </a:extLst>
          </p:cNvPr>
          <p:cNvSpPr/>
          <p:nvPr userDrawn="1"/>
        </p:nvSpPr>
        <p:spPr>
          <a:xfrm>
            <a:off x="0" y="0"/>
            <a:ext cx="775694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128429-A59B-4EF5-804C-9156F63CFB4D}"/>
              </a:ext>
            </a:extLst>
          </p:cNvPr>
          <p:cNvCxnSpPr/>
          <p:nvPr userDrawn="1"/>
        </p:nvCxnSpPr>
        <p:spPr>
          <a:xfrm>
            <a:off x="376014" y="1403117"/>
            <a:ext cx="459763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309AA21-06EC-47FC-B3B2-3E64B29FF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820" y="838958"/>
            <a:ext cx="5259762" cy="6397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b="1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3F5961D9-BF14-4236-8D56-B2B3EDEE77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820" y="1766524"/>
            <a:ext cx="6905377" cy="38598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2934EF2-C8BD-4BA3-99E3-68D334E3F334}"/>
              </a:ext>
            </a:extLst>
          </p:cNvPr>
          <p:cNvCxnSpPr>
            <a:cxnSpLocks/>
          </p:cNvCxnSpPr>
          <p:nvPr userDrawn="1"/>
        </p:nvCxnSpPr>
        <p:spPr>
          <a:xfrm>
            <a:off x="7896314" y="6562445"/>
            <a:ext cx="389021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ous-titre 2">
            <a:extLst>
              <a:ext uri="{FF2B5EF4-FFF2-40B4-BE49-F238E27FC236}">
                <a16:creationId xmlns:a16="http://schemas.microsoft.com/office/drawing/2014/main" id="{12502D42-2F66-457D-BFC0-AB10700CC26A}"/>
              </a:ext>
            </a:extLst>
          </p:cNvPr>
          <p:cNvSpPr txBox="1">
            <a:spLocks/>
          </p:cNvSpPr>
          <p:nvPr userDrawn="1"/>
        </p:nvSpPr>
        <p:spPr>
          <a:xfrm>
            <a:off x="8070210" y="6266891"/>
            <a:ext cx="3953723" cy="252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5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fast lane to data driven business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7BF54E4-1903-4C3F-AD72-CF714FF4E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1" y="5956032"/>
            <a:ext cx="788094" cy="26819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AA0147-40AF-47F2-9859-523CC0EF47D5}"/>
              </a:ext>
            </a:extLst>
          </p:cNvPr>
          <p:cNvSpPr txBox="1"/>
          <p:nvPr userDrawn="1"/>
        </p:nvSpPr>
        <p:spPr>
          <a:xfrm>
            <a:off x="-61815" y="6607230"/>
            <a:ext cx="2736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tx1"/>
                </a:solidFill>
                <a:latin typeface="Trebuchet MS" panose="020B0603020202020204" pitchFamily="34" charset="0"/>
              </a:rPr>
              <a:t>Confidentiel – Propriété de Skapanê SAS</a:t>
            </a:r>
          </a:p>
        </p:txBody>
      </p:sp>
    </p:spTree>
    <p:extLst>
      <p:ext uri="{BB962C8B-B14F-4D97-AF65-F5344CB8AC3E}">
        <p14:creationId xmlns:p14="http://schemas.microsoft.com/office/powerpoint/2010/main" val="1913530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54CDA3-95D1-470A-A5CA-ECB23387512D}"/>
              </a:ext>
            </a:extLst>
          </p:cNvPr>
          <p:cNvSpPr/>
          <p:nvPr userDrawn="1"/>
        </p:nvSpPr>
        <p:spPr>
          <a:xfrm>
            <a:off x="4435058" y="0"/>
            <a:ext cx="775694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93FFEC7-C47C-4187-BBD6-62B436430DBE}"/>
              </a:ext>
            </a:extLst>
          </p:cNvPr>
          <p:cNvCxnSpPr>
            <a:cxnSpLocks/>
          </p:cNvCxnSpPr>
          <p:nvPr userDrawn="1"/>
        </p:nvCxnSpPr>
        <p:spPr>
          <a:xfrm>
            <a:off x="273462" y="6562445"/>
            <a:ext cx="38902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ous-titre 2">
            <a:extLst>
              <a:ext uri="{FF2B5EF4-FFF2-40B4-BE49-F238E27FC236}">
                <a16:creationId xmlns:a16="http://schemas.microsoft.com/office/drawing/2014/main" id="{DCC6A866-CE1F-4FD2-BC3E-5D3CC42A2AA8}"/>
              </a:ext>
            </a:extLst>
          </p:cNvPr>
          <p:cNvSpPr txBox="1">
            <a:spLocks/>
          </p:cNvSpPr>
          <p:nvPr userDrawn="1"/>
        </p:nvSpPr>
        <p:spPr>
          <a:xfrm>
            <a:off x="182437" y="6266891"/>
            <a:ext cx="4090460" cy="252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5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fast lane to data driven business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128429-A59B-4EF5-804C-9156F63CFB4D}"/>
              </a:ext>
            </a:extLst>
          </p:cNvPr>
          <p:cNvCxnSpPr/>
          <p:nvPr userDrawn="1"/>
        </p:nvCxnSpPr>
        <p:spPr>
          <a:xfrm>
            <a:off x="5016380" y="1394571"/>
            <a:ext cx="459763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262DB5D-1EEC-41A1-B0E6-75F558558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22" y="5956032"/>
            <a:ext cx="788094" cy="268191"/>
          </a:xfrm>
          <a:prstGeom prst="rect">
            <a:avLst/>
          </a:prstGeom>
        </p:spPr>
      </p:pic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309AA21-06EC-47FC-B3B2-3E64B29FF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6186" y="830412"/>
            <a:ext cx="5259762" cy="6397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b="1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3F5961D9-BF14-4236-8D56-B2B3EDEE77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6186" y="1757978"/>
            <a:ext cx="6905377" cy="38598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4FBC55-D19C-4CB2-AA73-AE0F5B9CE6F6}"/>
              </a:ext>
            </a:extLst>
          </p:cNvPr>
          <p:cNvSpPr txBox="1"/>
          <p:nvPr userDrawn="1"/>
        </p:nvSpPr>
        <p:spPr>
          <a:xfrm>
            <a:off x="9455353" y="6568863"/>
            <a:ext cx="2736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tx1"/>
                </a:solidFill>
                <a:latin typeface="Trebuchet MS" panose="020B0603020202020204" pitchFamily="34" charset="0"/>
              </a:rPr>
              <a:t>Confidentiel – Propriété de Skapanê SAS</a:t>
            </a:r>
          </a:p>
        </p:txBody>
      </p:sp>
    </p:spTree>
    <p:extLst>
      <p:ext uri="{BB962C8B-B14F-4D97-AF65-F5344CB8AC3E}">
        <p14:creationId xmlns:p14="http://schemas.microsoft.com/office/powerpoint/2010/main" val="548619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54CDA3-95D1-470A-A5CA-ECB23387512D}"/>
              </a:ext>
            </a:extLst>
          </p:cNvPr>
          <p:cNvSpPr/>
          <p:nvPr userDrawn="1"/>
        </p:nvSpPr>
        <p:spPr>
          <a:xfrm>
            <a:off x="1035916" y="0"/>
            <a:ext cx="1115608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128429-A59B-4EF5-804C-9156F63CFB4D}"/>
              </a:ext>
            </a:extLst>
          </p:cNvPr>
          <p:cNvCxnSpPr/>
          <p:nvPr userDrawn="1"/>
        </p:nvCxnSpPr>
        <p:spPr>
          <a:xfrm>
            <a:off x="1177816" y="1023635"/>
            <a:ext cx="459763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262DB5D-1EEC-41A1-B0E6-75F558558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20" y="6456364"/>
            <a:ext cx="788094" cy="268191"/>
          </a:xfrm>
          <a:prstGeom prst="rect">
            <a:avLst/>
          </a:prstGeom>
        </p:spPr>
      </p:pic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309AA21-06EC-47FC-B3B2-3E64B29FF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7816" y="154370"/>
            <a:ext cx="5259762" cy="6397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b="1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3F5961D9-BF14-4236-8D56-B2B3EDEE77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7816" y="1499089"/>
            <a:ext cx="10502350" cy="4725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4FEE84-DB7F-4CE3-9D89-1D2EFF4B77C4}"/>
              </a:ext>
            </a:extLst>
          </p:cNvPr>
          <p:cNvSpPr txBox="1"/>
          <p:nvPr userDrawn="1"/>
        </p:nvSpPr>
        <p:spPr>
          <a:xfrm>
            <a:off x="9455353" y="6568863"/>
            <a:ext cx="2736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tx1"/>
                </a:solidFill>
                <a:latin typeface="Trebuchet MS" panose="020B0603020202020204" pitchFamily="34" charset="0"/>
              </a:rPr>
              <a:t>Confidentiel – Propriété de Skapanê SAS</a:t>
            </a:r>
          </a:p>
        </p:txBody>
      </p:sp>
    </p:spTree>
    <p:extLst>
      <p:ext uri="{BB962C8B-B14F-4D97-AF65-F5344CB8AC3E}">
        <p14:creationId xmlns:p14="http://schemas.microsoft.com/office/powerpoint/2010/main" val="3527259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36C7137-8848-402B-81E4-C63094444D23}"/>
              </a:ext>
            </a:extLst>
          </p:cNvPr>
          <p:cNvCxnSpPr>
            <a:cxnSpLocks/>
          </p:cNvCxnSpPr>
          <p:nvPr userDrawn="1"/>
        </p:nvCxnSpPr>
        <p:spPr>
          <a:xfrm>
            <a:off x="7896314" y="6562445"/>
            <a:ext cx="389021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ous-titre 2">
            <a:extLst>
              <a:ext uri="{FF2B5EF4-FFF2-40B4-BE49-F238E27FC236}">
                <a16:creationId xmlns:a16="http://schemas.microsoft.com/office/drawing/2014/main" id="{A2E685A6-3822-4F7B-96FA-8D8207315103}"/>
              </a:ext>
            </a:extLst>
          </p:cNvPr>
          <p:cNvSpPr txBox="1">
            <a:spLocks/>
          </p:cNvSpPr>
          <p:nvPr userDrawn="1"/>
        </p:nvSpPr>
        <p:spPr>
          <a:xfrm>
            <a:off x="8070210" y="6266891"/>
            <a:ext cx="3953723" cy="252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5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fast lane to data driven business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E61A31-E2C5-4465-9A98-D84F623B4C2D}"/>
              </a:ext>
            </a:extLst>
          </p:cNvPr>
          <p:cNvSpPr/>
          <p:nvPr userDrawn="1"/>
        </p:nvSpPr>
        <p:spPr>
          <a:xfrm>
            <a:off x="6196171" y="774860"/>
            <a:ext cx="5995829" cy="96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D326134-9C19-4D23-B1F4-B59D6D2E6258}"/>
              </a:ext>
            </a:extLst>
          </p:cNvPr>
          <p:cNvCxnSpPr>
            <a:cxnSpLocks/>
          </p:cNvCxnSpPr>
          <p:nvPr userDrawn="1"/>
        </p:nvCxnSpPr>
        <p:spPr>
          <a:xfrm>
            <a:off x="6489473" y="2057638"/>
            <a:ext cx="501316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3689CA12-3BC1-45ED-B231-49EC841CE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1" y="5956032"/>
            <a:ext cx="788094" cy="268191"/>
          </a:xfrm>
          <a:prstGeom prst="rect">
            <a:avLst/>
          </a:prstGeom>
        </p:spPr>
      </p:pic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C5BEF636-AB7C-4FC1-AE77-BCBE1F2BDD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7422" y="958006"/>
            <a:ext cx="5259762" cy="6397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b="1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20CF48D1-9A22-49EA-97AA-7673E7FCB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9473" y="2235118"/>
            <a:ext cx="5364476" cy="3407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A9E6B8FB-1774-4ECF-AC4A-F599AA9C97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47161"/>
            <a:ext cx="4672013" cy="501233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3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32332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80300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964418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A0E01A8-F05A-40F5-B575-5D1BBB1F6A72}"/>
              </a:ext>
            </a:extLst>
          </p:cNvPr>
          <p:cNvSpPr txBox="1"/>
          <p:nvPr userDrawn="1"/>
        </p:nvSpPr>
        <p:spPr>
          <a:xfrm>
            <a:off x="1079384" y="5690450"/>
            <a:ext cx="1450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skapane.com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81A513-3925-402C-99CB-86F35479B4F1}"/>
              </a:ext>
            </a:extLst>
          </p:cNvPr>
          <p:cNvSpPr txBox="1"/>
          <p:nvPr userDrawn="1"/>
        </p:nvSpPr>
        <p:spPr>
          <a:xfrm>
            <a:off x="1079384" y="6292018"/>
            <a:ext cx="1131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Skapánê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1A3D61-419C-486A-9450-F4FDD4F7A740}"/>
              </a:ext>
            </a:extLst>
          </p:cNvPr>
          <p:cNvSpPr txBox="1"/>
          <p:nvPr userDrawn="1"/>
        </p:nvSpPr>
        <p:spPr>
          <a:xfrm>
            <a:off x="3990365" y="5682363"/>
            <a:ext cx="2659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@EuratechSkapane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BCAD14-F43A-4322-8450-D02564558414}"/>
              </a:ext>
            </a:extLst>
          </p:cNvPr>
          <p:cNvSpPr txBox="1"/>
          <p:nvPr userDrawn="1"/>
        </p:nvSpPr>
        <p:spPr>
          <a:xfrm>
            <a:off x="3990365" y="6292018"/>
            <a:ext cx="1848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Skapane.euratech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6989E8-A210-495C-85D7-7514E828C8A9}"/>
              </a:ext>
            </a:extLst>
          </p:cNvPr>
          <p:cNvSpPr txBox="1"/>
          <p:nvPr userDrawn="1"/>
        </p:nvSpPr>
        <p:spPr>
          <a:xfrm>
            <a:off x="9401397" y="5572035"/>
            <a:ext cx="2080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06.37.81.82.64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Euratechnologies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165. Av de Bretagne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59000 LILLE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2C8AEF2-6622-463D-82BC-92E85454A691}"/>
              </a:ext>
            </a:extLst>
          </p:cNvPr>
          <p:cNvSpPr/>
          <p:nvPr userDrawn="1"/>
        </p:nvSpPr>
        <p:spPr>
          <a:xfrm>
            <a:off x="710268" y="6261990"/>
            <a:ext cx="369116" cy="369116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40ECF20-0E2B-42A7-A27C-EEF97BFA5302}"/>
              </a:ext>
            </a:extLst>
          </p:cNvPr>
          <p:cNvSpPr/>
          <p:nvPr userDrawn="1"/>
        </p:nvSpPr>
        <p:spPr>
          <a:xfrm>
            <a:off x="3554136" y="6266883"/>
            <a:ext cx="369116" cy="369116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2DE2DFB-9AC5-40EE-ACFD-74F3DDB955B3}"/>
              </a:ext>
            </a:extLst>
          </p:cNvPr>
          <p:cNvSpPr/>
          <p:nvPr userDrawn="1"/>
        </p:nvSpPr>
        <p:spPr>
          <a:xfrm>
            <a:off x="3554136" y="5675407"/>
            <a:ext cx="369116" cy="369116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C64B1FC-32A3-4190-9A2D-BAF981B79C76}"/>
              </a:ext>
            </a:extLst>
          </p:cNvPr>
          <p:cNvSpPr/>
          <p:nvPr userDrawn="1"/>
        </p:nvSpPr>
        <p:spPr>
          <a:xfrm>
            <a:off x="710268" y="5673246"/>
            <a:ext cx="369116" cy="369116"/>
          </a:xfrm>
          <a:prstGeom prst="ellipse">
            <a:avLst/>
          </a:prstGeom>
          <a:solidFill>
            <a:srgbClr val="941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14F1D7A-F657-4488-9305-3A3609554B26}"/>
              </a:ext>
            </a:extLst>
          </p:cNvPr>
          <p:cNvSpPr txBox="1"/>
          <p:nvPr userDrawn="1"/>
        </p:nvSpPr>
        <p:spPr>
          <a:xfrm>
            <a:off x="746748" y="5682363"/>
            <a:ext cx="80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061203B-8CA7-4A77-B326-19D6CAEFB629}"/>
              </a:ext>
            </a:extLst>
          </p:cNvPr>
          <p:cNvCxnSpPr>
            <a:cxnSpLocks/>
          </p:cNvCxnSpPr>
          <p:nvPr userDrawn="1"/>
        </p:nvCxnSpPr>
        <p:spPr>
          <a:xfrm>
            <a:off x="5087434" y="3451891"/>
            <a:ext cx="660294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us-titre 2">
            <a:extLst>
              <a:ext uri="{FF2B5EF4-FFF2-40B4-BE49-F238E27FC236}">
                <a16:creationId xmlns:a16="http://schemas.microsoft.com/office/drawing/2014/main" id="{73A302D2-BEFA-42A1-AC3D-E708206F65C5}"/>
              </a:ext>
            </a:extLst>
          </p:cNvPr>
          <p:cNvSpPr txBox="1">
            <a:spLocks/>
          </p:cNvSpPr>
          <p:nvPr userDrawn="1"/>
        </p:nvSpPr>
        <p:spPr>
          <a:xfrm>
            <a:off x="5462587" y="2848864"/>
            <a:ext cx="6729413" cy="603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fast lane to data driven business</a:t>
            </a: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F47412D5-E988-4C9B-8008-1EE9A40CA044}"/>
              </a:ext>
            </a:extLst>
          </p:cNvPr>
          <p:cNvSpPr txBox="1">
            <a:spLocks/>
          </p:cNvSpPr>
          <p:nvPr userDrawn="1"/>
        </p:nvSpPr>
        <p:spPr>
          <a:xfrm>
            <a:off x="4414164" y="3470904"/>
            <a:ext cx="7375364" cy="986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José Corral Gallego</a:t>
            </a:r>
          </a:p>
        </p:txBody>
      </p:sp>
      <p:pic>
        <p:nvPicPr>
          <p:cNvPr id="18" name="Image 17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F978842A-0AF9-48B4-8451-759595713C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10" y="1383135"/>
            <a:ext cx="3769018" cy="146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101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1905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990099"/>
          </a:solidFill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Voltaire" panose="02010500000000000004" pitchFamily="50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  <a:effectLst/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2631" y="6330164"/>
            <a:ext cx="1062155" cy="490599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990099"/>
                </a:solidFill>
              </a:defRPr>
            </a:lvl1pPr>
          </a:lstStyle>
          <a:p>
            <a:r>
              <a:rPr lang="en-US" dirty="0"/>
              <a:t>SKAP</a:t>
            </a:r>
            <a:r>
              <a:rPr lang="fr-FR" dirty="0">
                <a:ea typeface="Voltaire"/>
              </a:rPr>
              <a:t>ÁNÊ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1247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792CCE-1685-418E-B1B0-F0A293032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EE8B1D1-4673-4CF9-8695-79BD429A5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8936756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944C02-F4BB-48C3-9261-29A0E326E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629DC5-0C2A-4067-9DCB-827CA93D3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592768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B83EFF-1B2F-43CD-BA26-DEC985066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908909-0DBC-42C6-8DD6-CA1A80422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08946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E8FD40-BA78-40E4-9AD7-48E39ED4D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59960C-F8E2-4CF3-91FE-6069620BD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3CEE91-2841-48C4-A3E4-4C4F1D778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15231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095B5-2BCB-460A-9638-E44FAC68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72" y="668337"/>
            <a:ext cx="7949715" cy="1022351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13C9DC-3C28-401A-A98F-9A40649F9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543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673074-3F95-4A38-A591-2038BE0FB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78300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31D3BB0-0E0B-45E1-9C2F-60DABE2B98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543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A89A4D4-7384-437F-BDF0-5EA7B17E2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78300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765398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DE842-CFFF-4C24-A47F-53702C148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14287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0143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118F82-87CC-4152-AE35-BA471D1C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298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2804F1-CD14-4FE9-B22E-1AD5ACD4F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4320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F51271-E2FF-424E-8B7B-FF5C2FDC3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1318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6107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000" y="385426"/>
            <a:ext cx="10375412" cy="679699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16588" y="904263"/>
            <a:ext cx="10375412" cy="61294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52249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3DD452-1FE3-4526-95E7-64CDAF25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2231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09CA766-5A5A-4AF6-A9EC-4F746B6DC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535"/>
            <a:ext cx="6396102" cy="44336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628241-EE3C-458A-8175-C21A7D02D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25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70778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ontserrat SemiBold"/>
              <a:buNone/>
              <a:defRPr sz="4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l="28770" t="24078" r="26360" b="35876"/>
          <a:stretch/>
        </p:blipFill>
        <p:spPr>
          <a:xfrm>
            <a:off x="11543949" y="6264048"/>
            <a:ext cx="503300" cy="44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3470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neo 2019" type="secHead">
  <p:cSld name="Keyneo 2019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0" y="2750167"/>
            <a:ext cx="12240400" cy="41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/>
          </a:p>
        </p:txBody>
      </p:sp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 t="6094" b="6094"/>
          <a:stretch/>
        </p:blipFill>
        <p:spPr>
          <a:xfrm>
            <a:off x="11543949" y="6264048"/>
            <a:ext cx="503300" cy="44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73744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0" y="13180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 l="28770" t="24078" r="26360" b="35876"/>
          <a:stretch/>
        </p:blipFill>
        <p:spPr>
          <a:xfrm>
            <a:off x="11543949" y="6264048"/>
            <a:ext cx="503300" cy="44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828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/>
          <p:nvPr/>
        </p:nvSpPr>
        <p:spPr>
          <a:xfrm>
            <a:off x="0" y="233"/>
            <a:ext cx="12192000" cy="6858000"/>
          </a:xfrm>
          <a:prstGeom prst="flowChartManualInpu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/>
          </a:p>
        </p:txBody>
      </p:sp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t="6094" b="6094"/>
          <a:stretch/>
        </p:blipFill>
        <p:spPr>
          <a:xfrm>
            <a:off x="11543949" y="6264048"/>
            <a:ext cx="503300" cy="44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757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/>
          <p:nvPr/>
        </p:nvSpPr>
        <p:spPr>
          <a:xfrm>
            <a:off x="0" y="902833"/>
            <a:ext cx="12240400" cy="59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/>
          </a:p>
        </p:txBody>
      </p:sp>
      <p:pic>
        <p:nvPicPr>
          <p:cNvPr id="70" name="Google Shape;70;p18"/>
          <p:cNvPicPr preferRelativeResize="0"/>
          <p:nvPr/>
        </p:nvPicPr>
        <p:blipFill rotWithShape="1">
          <a:blip r:embed="rId2">
            <a:alphaModFix/>
          </a:blip>
          <a:srcRect t="6094" b="6094"/>
          <a:stretch/>
        </p:blipFill>
        <p:spPr>
          <a:xfrm>
            <a:off x="11543949" y="6264048"/>
            <a:ext cx="503300" cy="44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6235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/>
          <p:nvPr/>
        </p:nvSpPr>
        <p:spPr>
          <a:xfrm>
            <a:off x="-43900" y="-87833"/>
            <a:ext cx="12455600" cy="71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/>
          </a:p>
        </p:txBody>
      </p:sp>
      <p:pic>
        <p:nvPicPr>
          <p:cNvPr id="73" name="Google Shape;73;p19"/>
          <p:cNvPicPr preferRelativeResize="0"/>
          <p:nvPr/>
        </p:nvPicPr>
        <p:blipFill rotWithShape="1">
          <a:blip r:embed="rId2">
            <a:alphaModFix/>
          </a:blip>
          <a:srcRect t="6094" b="6094"/>
          <a:stretch/>
        </p:blipFill>
        <p:spPr>
          <a:xfrm>
            <a:off x="11543949" y="6264048"/>
            <a:ext cx="503300" cy="44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1730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2696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/>
          <p:nvPr/>
        </p:nvSpPr>
        <p:spPr>
          <a:xfrm>
            <a:off x="2800" y="-167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/>
          </a:p>
        </p:txBody>
      </p:sp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80" name="Google Shape;80;p21"/>
          <p:cNvPicPr preferRelativeResize="0"/>
          <p:nvPr/>
        </p:nvPicPr>
        <p:blipFill rotWithShape="1">
          <a:blip r:embed="rId2">
            <a:alphaModFix/>
          </a:blip>
          <a:srcRect l="28770" t="24078" r="26360" b="35876"/>
          <a:stretch/>
        </p:blipFill>
        <p:spPr>
          <a:xfrm>
            <a:off x="11543949" y="6264048"/>
            <a:ext cx="503300" cy="44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3149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38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000" y="385249"/>
            <a:ext cx="10359014" cy="743578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403373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6" name="Google Shape;86;p2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3599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0770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23323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  <a:defRPr sz="1867" b="1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marR="0" lvl="1" indent="-372524" algn="l" rtl="0">
              <a:spcBef>
                <a:spcPts val="2133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Arial"/>
              <a:buChar char="–"/>
              <a:defRPr sz="1067" b="1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marR="0" lvl="2" indent="-372524" algn="l" rtl="0"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•"/>
              <a:defRPr sz="1067" b="1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marR="0" lvl="3" indent="-431789" algn="l" rtl="0"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31789" algn="l" rtl="0"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»"/>
              <a:defRPr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317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317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317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31789" algn="l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33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  <p:sp>
        <p:nvSpPr>
          <p:cNvPr id="94" name="Google Shape;94;p2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Helvetica Neue"/>
              <a:buNone/>
              <a:defRPr sz="200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9867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9529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 1" type="obj">
  <p:cSld name="Titre et contenu 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"/>
          <p:cNvSpPr txBox="1">
            <a:spLocks noGrp="1"/>
          </p:cNvSpPr>
          <p:nvPr>
            <p:ph type="title"/>
          </p:nvPr>
        </p:nvSpPr>
        <p:spPr>
          <a:xfrm>
            <a:off x="748533" y="223569"/>
            <a:ext cx="109728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2000" b="0" i="0" u="none" strike="noStrike" cap="non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body" idx="1"/>
          </p:nvPr>
        </p:nvSpPr>
        <p:spPr>
          <a:xfrm>
            <a:off x="748533" y="1106200"/>
            <a:ext cx="10834000" cy="50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575719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41853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2" name="Google Shape;10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2146" y="182467"/>
            <a:ext cx="465463" cy="465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7430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8"/>
          <p:cNvSpPr/>
          <p:nvPr/>
        </p:nvSpPr>
        <p:spPr>
          <a:xfrm>
            <a:off x="-131733" y="-190267"/>
            <a:ext cx="12484800" cy="71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2496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6056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2997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940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27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8860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8072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6812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2397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331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1464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2207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37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1315616"/>
            <a:ext cx="5128305" cy="741784"/>
          </a:xfrm>
        </p:spPr>
        <p:txBody>
          <a:bodyPr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746033" y="1315616"/>
            <a:ext cx="4935894" cy="45454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240971" y="2057400"/>
            <a:ext cx="4727122" cy="3811588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Plus un slide est sobre, plus il a des chances d’être lu.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321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3">
            <a:extLst>
              <a:ext uri="{FF2B5EF4-FFF2-40B4-BE49-F238E27FC236}">
                <a16:creationId xmlns:a16="http://schemas.microsoft.com/office/drawing/2014/main" id="{C2772207-6893-F24A-BAF4-59CF9932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86" y="509545"/>
            <a:ext cx="10030628" cy="637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DC6A2CA-CA2C-0C42-9952-F69875376C2D}"/>
              </a:ext>
            </a:extLst>
          </p:cNvPr>
          <p:cNvGrpSpPr/>
          <p:nvPr userDrawn="1"/>
        </p:nvGrpSpPr>
        <p:grpSpPr>
          <a:xfrm>
            <a:off x="-252537" y="116633"/>
            <a:ext cx="1728193" cy="1545694"/>
            <a:chOff x="251519" y="243664"/>
            <a:chExt cx="2160240" cy="1932117"/>
          </a:xfrm>
        </p:grpSpPr>
        <p:sp>
          <p:nvSpPr>
            <p:cNvPr id="7" name="Hexagone 6">
              <a:extLst>
                <a:ext uri="{FF2B5EF4-FFF2-40B4-BE49-F238E27FC236}">
                  <a16:creationId xmlns:a16="http://schemas.microsoft.com/office/drawing/2014/main" id="{32F10C2B-62FC-9247-BA15-2F4830575612}"/>
                </a:ext>
              </a:extLst>
            </p:cNvPr>
            <p:cNvSpPr/>
            <p:nvPr/>
          </p:nvSpPr>
          <p:spPr>
            <a:xfrm rot="5400000">
              <a:off x="178126" y="317057"/>
              <a:ext cx="1443541" cy="1296755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Hexagone 7">
              <a:extLst>
                <a:ext uri="{FF2B5EF4-FFF2-40B4-BE49-F238E27FC236}">
                  <a16:creationId xmlns:a16="http://schemas.microsoft.com/office/drawing/2014/main" id="{B8DED623-97CE-574B-9878-2DDC76A8C4B5}"/>
                </a:ext>
              </a:extLst>
            </p:cNvPr>
            <p:cNvSpPr/>
            <p:nvPr/>
          </p:nvSpPr>
          <p:spPr>
            <a:xfrm rot="16200000">
              <a:off x="1605044" y="751773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Hexagone 8">
              <a:extLst>
                <a:ext uri="{FF2B5EF4-FFF2-40B4-BE49-F238E27FC236}">
                  <a16:creationId xmlns:a16="http://schemas.microsoft.com/office/drawing/2014/main" id="{07A3A4BE-AB3A-8244-BD1B-AF38C1056FD8}"/>
                </a:ext>
              </a:extLst>
            </p:cNvPr>
            <p:cNvSpPr/>
            <p:nvPr/>
          </p:nvSpPr>
          <p:spPr>
            <a:xfrm rot="16200000">
              <a:off x="1232649" y="1490385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46D6923-23BA-BB40-8F1D-85B1085162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44" y="6042504"/>
            <a:ext cx="884158" cy="635816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17656-C313-494C-9B04-D1369167264E}"/>
              </a:ext>
            </a:extLst>
          </p:cNvPr>
          <p:cNvGrpSpPr/>
          <p:nvPr userDrawn="1"/>
        </p:nvGrpSpPr>
        <p:grpSpPr>
          <a:xfrm>
            <a:off x="10200456" y="5229200"/>
            <a:ext cx="2044566" cy="1866806"/>
            <a:chOff x="2030007" y="2020300"/>
            <a:chExt cx="2786069" cy="2543842"/>
          </a:xfrm>
        </p:grpSpPr>
        <p:sp>
          <p:nvSpPr>
            <p:cNvPr id="12" name="Hexagone 11">
              <a:extLst>
                <a:ext uri="{FF2B5EF4-FFF2-40B4-BE49-F238E27FC236}">
                  <a16:creationId xmlns:a16="http://schemas.microsoft.com/office/drawing/2014/main" id="{2840A360-4C17-4443-9621-B73FF66BD05C}"/>
                </a:ext>
              </a:extLst>
            </p:cNvPr>
            <p:cNvSpPr/>
            <p:nvPr/>
          </p:nvSpPr>
          <p:spPr>
            <a:xfrm rot="16200000">
              <a:off x="2798100" y="2634665"/>
              <a:ext cx="2032830" cy="1826124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Hexagone 12">
              <a:extLst>
                <a:ext uri="{FF2B5EF4-FFF2-40B4-BE49-F238E27FC236}">
                  <a16:creationId xmlns:a16="http://schemas.microsoft.com/office/drawing/2014/main" id="{E3179550-F0DF-6148-BC91-9C3A33101AF7}"/>
                </a:ext>
              </a:extLst>
            </p:cNvPr>
            <p:cNvSpPr/>
            <p:nvPr/>
          </p:nvSpPr>
          <p:spPr>
            <a:xfrm rot="16200000">
              <a:off x="1986794" y="3590939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Hexagone 13">
              <a:extLst>
                <a:ext uri="{FF2B5EF4-FFF2-40B4-BE49-F238E27FC236}">
                  <a16:creationId xmlns:a16="http://schemas.microsoft.com/office/drawing/2014/main" id="{55998FCE-E0BB-C243-BAF9-8EF4EFBB30C6}"/>
                </a:ext>
              </a:extLst>
            </p:cNvPr>
            <p:cNvSpPr/>
            <p:nvPr/>
          </p:nvSpPr>
          <p:spPr>
            <a:xfrm rot="5400000">
              <a:off x="4130680" y="2057014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9E79587-0A91-4044-BC15-A49FC5BA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686" y="1825625"/>
            <a:ext cx="100306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7" r:id="rId2"/>
    <p:sldLayoutId id="2147483692" r:id="rId3"/>
    <p:sldLayoutId id="2147483748" r:id="rId4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5616F"/>
          </a:solidFill>
          <a:latin typeface="Inpi" pitchFamily="2" charset="77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05616F"/>
          </a:solidFill>
          <a:latin typeface="Inpi" pitchFamily="2" charset="77"/>
          <a:ea typeface="+mn-ea"/>
          <a:cs typeface="+mn-cs"/>
        </a:defRPr>
      </a:lvl1pPr>
      <a:lvl2pPr marL="354013" indent="-352425" algn="l" rtl="0" eaLnBrk="1" fontAlgn="base" hangingPunct="1">
        <a:spcBef>
          <a:spcPts val="1200"/>
        </a:spcBef>
        <a:spcAft>
          <a:spcPct val="0"/>
        </a:spcAft>
        <a:buClr>
          <a:srgbClr val="58B3B3"/>
        </a:buClr>
        <a:buFont typeface="Arial" panose="020B0604020202020204" pitchFamily="34" charset="0"/>
        <a:buChar char="►"/>
        <a:defRPr sz="2200" kern="1200">
          <a:solidFill>
            <a:schemeClr val="tx2"/>
          </a:solidFill>
          <a:latin typeface="Inpi" pitchFamily="2" charset="77"/>
          <a:ea typeface="+mn-ea"/>
          <a:cs typeface="+mn-cs"/>
        </a:defRPr>
      </a:lvl2pPr>
      <a:lvl3pPr marL="355600" indent="9525" algn="l" rtl="0" eaLnBrk="1" fontAlgn="base" hangingPunct="1">
        <a:spcBef>
          <a:spcPts val="400"/>
        </a:spcBef>
        <a:spcAft>
          <a:spcPct val="0"/>
        </a:spcAft>
        <a:buClr>
          <a:srgbClr val="58B3B3"/>
        </a:buClr>
        <a:defRPr kern="1200">
          <a:solidFill>
            <a:schemeClr val="tx2"/>
          </a:solidFill>
          <a:latin typeface="Inpi" pitchFamily="2" charset="77"/>
          <a:ea typeface="+mn-ea"/>
          <a:cs typeface="+mn-cs"/>
        </a:defRPr>
      </a:lvl3pPr>
      <a:lvl4pPr marL="609600" indent="-242888" algn="l" rtl="0" eaLnBrk="1" fontAlgn="base" hangingPunct="1">
        <a:spcBef>
          <a:spcPts val="200"/>
        </a:spcBef>
        <a:spcAft>
          <a:spcPct val="0"/>
        </a:spcAft>
        <a:buClr>
          <a:srgbClr val="58B3B3"/>
        </a:buClr>
        <a:buFont typeface="Arial" panose="020B0604020202020204" pitchFamily="34" charset="0"/>
        <a:buChar char="●"/>
        <a:defRPr sz="1600" kern="1200">
          <a:solidFill>
            <a:schemeClr val="tx2"/>
          </a:solidFill>
          <a:latin typeface="Inpi" pitchFamily="2" charset="77"/>
          <a:ea typeface="+mn-ea"/>
          <a:cs typeface="+mn-cs"/>
        </a:defRPr>
      </a:lvl4pPr>
      <a:lvl5pPr marL="817563" indent="-206375" algn="l" rtl="0" eaLnBrk="1" fontAlgn="base" hangingPunct="1">
        <a:spcBef>
          <a:spcPct val="0"/>
        </a:spcBef>
        <a:spcAft>
          <a:spcPct val="0"/>
        </a:spcAft>
        <a:buClr>
          <a:srgbClr val="58B3B3"/>
        </a:buClr>
        <a:buChar char="»"/>
        <a:defRPr sz="1400" kern="1200">
          <a:solidFill>
            <a:schemeClr val="tx2"/>
          </a:solidFill>
          <a:latin typeface="Inpi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1D9C1CE-4F4E-4809-A6F3-EBE6127D2FF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4" y="0"/>
            <a:ext cx="12192001" cy="68580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007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9EC2CC7-73FE-43DB-BF85-9F6EAECDC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359" y="681038"/>
            <a:ext cx="78828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28993B-8370-4A7B-83AE-B56EA5188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44619"/>
            <a:ext cx="10515600" cy="3732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456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0892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2752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3" y="406048"/>
            <a:ext cx="1350431" cy="48951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8206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2375807"/>
            <a:ext cx="10515600" cy="380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353050" y="6702873"/>
            <a:ext cx="6848475" cy="161925"/>
          </a:xfrm>
          <a:prstGeom prst="rect">
            <a:avLst/>
          </a:prstGeom>
          <a:solidFill>
            <a:srgbClr val="E70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6702874"/>
            <a:ext cx="6848475" cy="161925"/>
          </a:xfrm>
          <a:prstGeom prst="rect">
            <a:avLst/>
          </a:prstGeom>
          <a:solidFill>
            <a:srgbClr val="301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12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820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2375807"/>
            <a:ext cx="10515600" cy="380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353051" y="6702874"/>
            <a:ext cx="6848475" cy="161925"/>
          </a:xfrm>
          <a:prstGeom prst="rect">
            <a:avLst/>
          </a:prstGeom>
          <a:solidFill>
            <a:srgbClr val="E70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9" name="Rectangle 8"/>
          <p:cNvSpPr/>
          <p:nvPr userDrawn="1"/>
        </p:nvSpPr>
        <p:spPr>
          <a:xfrm>
            <a:off x="1" y="6702875"/>
            <a:ext cx="6848475" cy="161925"/>
          </a:xfrm>
          <a:prstGeom prst="rect">
            <a:avLst/>
          </a:prstGeom>
          <a:solidFill>
            <a:srgbClr val="301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45F2E0-DB60-4695-9848-E25BE1B883D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19" y="294729"/>
            <a:ext cx="2953519" cy="5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792795" y="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08055" y="1893712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6702875"/>
            <a:ext cx="12193200" cy="161925"/>
          </a:xfrm>
          <a:prstGeom prst="rect">
            <a:avLst/>
          </a:prstGeom>
          <a:solidFill>
            <a:srgbClr val="301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10" y="412707"/>
            <a:ext cx="1368513" cy="4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3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75" y="451639"/>
            <a:ext cx="1350431" cy="48951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353051" y="6702874"/>
            <a:ext cx="6848475" cy="161925"/>
          </a:xfrm>
          <a:prstGeom prst="rect">
            <a:avLst/>
          </a:prstGeom>
          <a:solidFill>
            <a:srgbClr val="E70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" name="Rectangle 7"/>
          <p:cNvSpPr/>
          <p:nvPr userDrawn="1"/>
        </p:nvSpPr>
        <p:spPr>
          <a:xfrm>
            <a:off x="1" y="6702875"/>
            <a:ext cx="6848475" cy="161925"/>
          </a:xfrm>
          <a:prstGeom prst="rect">
            <a:avLst/>
          </a:prstGeom>
          <a:solidFill>
            <a:srgbClr val="1B1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0791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</p:sldLayoutIdLst>
  <p:transition>
    <p:push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05" y="406050"/>
            <a:ext cx="1350431" cy="48951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820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2375807"/>
            <a:ext cx="10515600" cy="380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353051" y="6702874"/>
            <a:ext cx="6848475" cy="161925"/>
          </a:xfrm>
          <a:prstGeom prst="rect">
            <a:avLst/>
          </a:prstGeom>
          <a:solidFill>
            <a:srgbClr val="E70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9" name="Rectangle 8"/>
          <p:cNvSpPr/>
          <p:nvPr userDrawn="1"/>
        </p:nvSpPr>
        <p:spPr>
          <a:xfrm>
            <a:off x="1" y="6702875"/>
            <a:ext cx="6848475" cy="161925"/>
          </a:xfrm>
          <a:prstGeom prst="rect">
            <a:avLst/>
          </a:prstGeom>
          <a:solidFill>
            <a:srgbClr val="301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84531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714000"/>
            <a:ext cx="6852862" cy="148976"/>
          </a:xfrm>
          <a:prstGeom prst="rect">
            <a:avLst/>
          </a:prstGeom>
          <a:solidFill>
            <a:srgbClr val="1B1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6852862" y="6714000"/>
            <a:ext cx="5364000" cy="149056"/>
          </a:xfrm>
          <a:prstGeom prst="rect">
            <a:avLst/>
          </a:prstGeom>
          <a:solidFill>
            <a:srgbClr val="E50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7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714000"/>
            <a:ext cx="6852862" cy="148976"/>
          </a:xfrm>
          <a:prstGeom prst="rect">
            <a:avLst/>
          </a:prstGeom>
          <a:solidFill>
            <a:srgbClr val="1B1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6852862" y="6714000"/>
            <a:ext cx="5364000" cy="149056"/>
          </a:xfrm>
          <a:prstGeom prst="rect">
            <a:avLst/>
          </a:prstGeom>
          <a:solidFill>
            <a:srgbClr val="E50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61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82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84.jpeg"/><Relationship Id="rId3" Type="http://schemas.openxmlformats.org/officeDocument/2006/relationships/image" Target="../media/image39.png"/><Relationship Id="rId7" Type="http://schemas.openxmlformats.org/officeDocument/2006/relationships/image" Target="../media/image44.jpeg"/><Relationship Id="rId12" Type="http://schemas.openxmlformats.org/officeDocument/2006/relationships/image" Target="../media/image7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3.png"/><Relationship Id="rId11" Type="http://schemas.openxmlformats.org/officeDocument/2006/relationships/image" Target="../media/image69.png"/><Relationship Id="rId5" Type="http://schemas.openxmlformats.org/officeDocument/2006/relationships/image" Target="../media/image42.jpeg"/><Relationship Id="rId15" Type="http://schemas.openxmlformats.org/officeDocument/2006/relationships/image" Target="../media/image86.jpeg"/><Relationship Id="rId10" Type="http://schemas.openxmlformats.org/officeDocument/2006/relationships/image" Target="../media/image65.svg"/><Relationship Id="rId4" Type="http://schemas.openxmlformats.org/officeDocument/2006/relationships/image" Target="../media/image41.emf"/><Relationship Id="rId9" Type="http://schemas.openxmlformats.org/officeDocument/2006/relationships/image" Target="../media/image64.png"/><Relationship Id="rId1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form.jotform.com/203561564733355" TargetMode="External"/><Relationship Id="rId1" Type="http://schemas.openxmlformats.org/officeDocument/2006/relationships/slideLayout" Target="../slideLayouts/slideLayout53.xml"/><Relationship Id="rId4" Type="http://schemas.openxmlformats.org/officeDocument/2006/relationships/hyperlink" Target="https://www.capdigital.com/wp-content/uploads/2018/03/ami-nse-2021.pd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s://hs-5039954.t.hubspotstarter-ij.net/e2t/tc/VW32291RHhltN1C8jq4Z6QWhW5g6HvJ4kDdX-N5_C1mL3lGmQV1-WJV7CgTzvW9gldlz7_hPVHW3Zwgj-3k993JW4pYwjM8Y6xYVN25tR7x791zcW54TN4s86-F3fW3FZhMT4ttWJQW5z5Jhz8dNVfMW5SQDjx7bTSsxW11WcYC4376jwN7l7S_YX7s--W7fM4mW20PY4hW89YMZ42rvy9LW3lLS8W4Pp0_wW4HGfSm4Vj8d2N2M7ZxnyDW5mVk25mZ4rNk8jW7fGVQm7pkbmVW1nnGJT6QLt_nW8RzgKH3yS83yW8ljLnY2wq95vW8j2m_78qBfVkW6HNl1T6L0Ql03mxN1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hs-5039954.t.hubspotstarter-ij.net/e2t/tc/VW32291RHhltN1C8jq4Z6QWhW5g6HvJ4kDdX-N5_C1mL3lGmQV1-WJV7CgNsdW1qCmPJ8L8wvfW1YPqgd3L8ZL0W4_-p4d3nmxWgW5XWQjc5qdtW0W11KfxZ25yRJ2W1H6CkN4B4THQW60_kFY13yq0wW1Vz0S8905YMtW2fgW7V98-RGwW3lq1CS20QJccW8pG4JF2VNfPYW8TBcKp4bxrPRW35d3649g6rGgW3hM_3H1MzZB0W6r6bYQ8VBlT8W9fGT3453hg8RVr9M7762XlnjW4zJqYg57CSKKN6dm4FqNYqncW5wVxn_8kRzymW7gWkqZ4kMr5lVPR3V73ZlX51368x1" TargetMode="Externa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9.jpg"/><Relationship Id="rId5" Type="http://schemas.openxmlformats.org/officeDocument/2006/relationships/hyperlink" Target="https://hs-5039954.t.hubspotstarter-ij.net/e2t/tc/VW32291RHhltN1C8jq4Z6QWhW5g6HvJ4kDdX-N5_C1n13lGn5V1-WJV7CgYjLW84YzbX5D3c_SN8z6BW2b_fP4VCQSX83_stcVMRfmyfpzW26W2WDJTL7h1N2hW9lSW4x5V68SpW5hNdRZ4WsY1xW94psQb8drPfWW4m96nj7msVQLW7Pl8n52NKLZTW3T7vmr8tffLqW2GF9tZ5PVkwyW5P_9k16xLyzwW5SnCRn6dMyGVW4J1L8W8QqQ1lW7cF9bY7qVd3hW6YlVkq5-gFH0W760Dvt3sQMpPW4frVSW69Dzs7N3qJ7Jl9pGZmW7Fsmbk53VllZW5RQKry2nD9nzW6WxF5J348YxXW36YTrW5G2PXn3dzf1" TargetMode="External"/><Relationship Id="rId4" Type="http://schemas.openxmlformats.org/officeDocument/2006/relationships/hyperlink" Target="https://hs-5039954.t.hubspotstarter-ij.net/e2t/tc/VW32291RHhltN1C8jq4Z6QWhW5g6HvJ4kDdX-N5_C1mL3lGmQV1-WJV7CgRbPN1CzzDzJSMB7N1kgNPHtP-BmW3dphm28GXd5JW6QYvDZ8j28M-W1vW12C5_cqlpVNwK-S75B5mcW4tdxvQ2HzYcjW18B42F3vxsSVW37b90T4YPGBHVSdQ578VvdZzW2n0gdg5sY5zHN3Zlq88ckyHQW7vTmBZ3Gb7gGN8hpnM9Qlf6FW4gLql-2xhVZ5W3WgPYJ6_tZhSW7ZSxJF3cq9ppW99m01M8DvRc4W7YKP--6FL97qW6B0xdf8rP931W3lyGC627kMlKN3dTmgjNxrWL2221" TargetMode="External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hs-5039954.t.hubspotstarter-ij.net/e2t/tc/VW32291RHhltN1C8jq4Z6QWhW5g6HvJ4kDdX-N5_C1mL3lGmQV1-WJV7CgRKlW3BssDT7h4jbQW4NCppn7xkWlkMd9jlv_KVSTVT-wb93syDmcW7JvMMG8NbMC1W3nMtVN2F7d8lV54skW5__R-ZW8-6WDY81q6PBW3Dd7s-7h3NFxN586djL-hPgKW1W30HQ8sfxkZW6SgQ3B1yj3KyW5Gp8nC2QNdN9W6_30M91lf0g1W86t5CD1kbcSTW7DD-526ZsX3fW8tQ7jk7_NJBfVc6xz6806T-xW5Y5SS53n_pKZW431gvZ7cvlD1W1w_XnQ6CzlvWW6Mkw3g7TfWFS35tl1" TargetMode="External"/><Relationship Id="rId13" Type="http://schemas.openxmlformats.org/officeDocument/2006/relationships/image" Target="../media/image22.jpg"/><Relationship Id="rId3" Type="http://schemas.openxmlformats.org/officeDocument/2006/relationships/hyperlink" Target="https://hs-5039954.t.hubspotstarter-ij.net/e2t/tc/VW32291RHhltN1C8jq4Z6QWhW5g6HvJ4kDdX-N5_C1mL3lGmQV1-WJV7CgTzvW9gldlz7_hPVHW3Zwgj-3k993JW4pYwjM8Y6xYVN25tR7x791zcW54TN4s86-F3fW3FZhMT4ttWJQW5z5Jhz8dNVfMW5SQDjx7bTSsxW11WcYC4376jwN7l7S_YX7s--W7fM4mW20PY4hW89YMZ42rvy9LW3lLS8W4Pp0_wW4HGfSm4Vj8d2N2M7ZxnyDW5mVk25mZ4rNk8jW7fGVQm7pkbmVW1nnGJT6QLt_nW8RzgKH3yS83yW8ljLnY2wq95vW8j2m_78qBfVkW6HNl1T6L0Ql03mxN1" TargetMode="External"/><Relationship Id="rId7" Type="http://schemas.openxmlformats.org/officeDocument/2006/relationships/hyperlink" Target="https://hs-5039954.t.hubspotstarter-ij.net/e2t/tc/VW32291RHhltN1C8jq4Z6QWhW5g6HvJ4kDdX-N5_C1mr3lGmwV1-WJV7CgQxQW9019mz7gxL0wW4bmlRV5hR2LzW8MygFy4j8874W76Xz-w4rSf1hW45h-1f8DcD9RW5X5g964tKmQwW4B1jRQ3lp6X6W4MF7NW1LH5GMW2G31pf8P-lG4W52GX_P2XCz6_W8mx56P3V66sRW2PdpsF5yj3ckW1tyVZl2ky5-4VgRsCP5ps9-bW3SKKx65X7MYbW1D6v76631jngW7YcfRm2FVWcSW29krnC6_Tf0WW7-wFZL1s44RkW7Jk8r-5d_KKx398h1" TargetMode="External"/><Relationship Id="rId12" Type="http://schemas.openxmlformats.org/officeDocument/2006/relationships/image" Target="../media/image21.jpg"/><Relationship Id="rId2" Type="http://schemas.openxmlformats.org/officeDocument/2006/relationships/hyperlink" Target="https://hs-5039954.t.hubspotstarter-ij.net/e2t/tc/VW32291RHhltN1C8jq4Z6QWhW5g6HvJ4kDdX-N5_C1mL3lGmQV1-WJV7CgNsdW1qCmPJ8L8wvfW1YPqgd3L8ZL0W4_-p4d3nmxWgW5XWQjc5qdtW0W11KfxZ25yRJ2W1H6CkN4B4THQW60_kFY13yq0wW1Vz0S8905YMtW2fgW7V98-RGwW3lq1CS20QJccW8pG4JF2VNfPYW8TBcKp4bxrPRW35d3649g6rGgW3hM_3H1MzZB0W6r6bYQ8VBlT8W9fGT3453hg8RVr9M7762XlnjW4zJqYg57CSKKN6dm4FqNYqncW5wVxn_8kRzymW7gWkqZ4kMr5lVPR3V73ZlX51368x1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hs-5039954.t.hubspotstarter-ij.net/e2t/tc/VW32291RHhltN1C8jq4Z6QWhW5g6HvJ4kDdX-N5_C1mr3lGmwV1-WJV7CgKcVW56nzJk6xYhXdW2bKW0w1VTtbDW7vlMLm7vnBYhW6MDFy7951fQSW99Wtl6743gGcW2srwD_1lW5x7W5146rS8lVVVZW6Yvc2_7ZWLcGW5WjY2P5RsmGDW368VQY26nGf8W8nKpK78d42WNN3FRs5Mw_3SdW8mBz5T5C-76xW6ldsq698-q4pW39ZhC36dHMzjW9fkZwH8YWhrfVdyYv36dCP5nW3zMV6g5V90kCW8yYN0L4X9v4WN5Pysk6bzXFK39N_1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hs-5039954.t.hubspotstarter-ij.net/e2t/tc/VW32291RHhltN1C8jq4Z6QWhW5g6HvJ4kDdX-N5_C1n13lGn5V1-WJV7CgYjLW84YzbX5D3c_SN8z6BW2b_fP4VCQSX83_stcVMRfmyfpzW26W2WDJTL7h1N2hW9lSW4x5V68SpW5hNdRZ4WsY1xW94psQb8drPfWW4m96nj7msVQLW7Pl8n52NKLZTW3T7vmr8tffLqW2GF9tZ5PVkwyW5P_9k16xLyzwW5SnCRn6dMyGVW4J1L8W8QqQ1lW7cF9bY7qVd3hW6YlVkq5-gFH0W760Dvt3sQMpPW4frVSW69Dzs7N3qJ7Jl9pGZmW7Fsmbk53VllZW5RQKry2nD9nzW6WxF5J348YxXW36YTrW5G2PXn3dzf1" TargetMode="External"/><Relationship Id="rId10" Type="http://schemas.openxmlformats.org/officeDocument/2006/relationships/image" Target="../media/image19.jpg"/><Relationship Id="rId4" Type="http://schemas.openxmlformats.org/officeDocument/2006/relationships/hyperlink" Target="https://hs-5039954.t.hubspotstarter-ij.net/e2t/tc/VW32291RHhltN1C8jq4Z6QWhW5g6HvJ4kDdX-N5_C1mL3lGmQV1-WJV7CgRbPN1CzzDzJSMB7N1kgNPHtP-BmW3dphm28GXd5JW6QYvDZ8j28M-W1vW12C5_cqlpVNwK-S75B5mcW4tdxvQ2HzYcjW18B42F3vxsSVW37b90T4YPGBHVSdQ578VvdZzW2n0gdg5sY5zHN3Zlq88ckyHQW7vTmBZ3Gb7gGN8hpnM9Qlf6FW4gLql-2xhVZ5W3WgPYJ6_tZhSW7ZSxJF3cq9ppW99m01M8DvRc4W7YKP--6FL97qW6B0xdf8rP931W3lyGC627kMlKN3dTmgjNxrWL2221" TargetMode="External"/><Relationship Id="rId9" Type="http://schemas.openxmlformats.org/officeDocument/2006/relationships/hyperlink" Target="https://hs-5039954.t.hubspotstarter-ij.net/e2t/tc/VW32291RHhltN1C8jq4Z6QWhW5g6HvJ4kDdX-N5_C1n13lGn5V1-WJV7CgM2rW7D-CR36jP_5vW4brSXm6QctQJN9fGL4Ry-n2lVpNFK24CtwpFW1gXLtJ4LfLC0W13nMFQ5m_YcMW1R09DG5X_5k5W2tXnjq3Qw4nVW4xcZ_F7dv9M2W8XF2273ZC1lsW8JJhcT3P8CpWW4cG4L88PKvxXW6FSYN46w-0jhVXn_3V3xMNGBW5hNSRL55h-wqW2ydhp-1qWhsZW5BpvcR705w0GVrkRM38qmk11W7tqt102YG8F8V9qQm41VCYShW3zcJB77SGSwmW2sXM-73H5B-FW3TBtgm4LjkGhW8474bD2gq0113dZP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hyperlink" Target="https://hs-5039954.t.hubspotstarter-ij.net/e2t/tc/VW32291RHhltN1C8jq4Z6QWhW5g6HvJ4kDdX-N5_C1mr3lGmwV1-WJV7CgQxQW9019mz7gxL0wW4bmlRV5hR2LzW8MygFy4j8874W76Xz-w4rSf1hW45h-1f8DcD9RW5X5g964tKmQwW4B1jRQ3lp6X6W4MF7NW1LH5GMW2G31pf8P-lG4W52GX_P2XCz6_W8mx56P3V66sRW2PdpsF5yj3ckW1tyVZl2ky5-4VgRsCP5ps9-bW3SKKx65X7MYbW1D6v76631jngW7YcfRm2FVWcSW29krnC6_Tf0WW7-wFZL1s44RkW7Jk8r-5d_KKx398h1" TargetMode="External"/><Relationship Id="rId7" Type="http://schemas.openxmlformats.org/officeDocument/2006/relationships/image" Target="../media/image22.jpg"/><Relationship Id="rId2" Type="http://schemas.openxmlformats.org/officeDocument/2006/relationships/hyperlink" Target="https://hs-5039954.t.hubspotstarter-ij.net/e2t/tc/VW32291RHhltN1C8jq4Z6QWhW5g6HvJ4kDdX-N5_C1mr3lGmwV1-WJV7CgKcVW56nzJk6xYhXdW2bKW0w1VTtbDW7vlMLm7vnBYhW6MDFy7951fQSW99Wtl6743gGcW2srwD_1lW5x7W5146rS8lVVVZW6Yvc2_7ZWLcGW5WjY2P5RsmGDW368VQY26nGf8W8nKpK78d42WNN3FRs5Mw_3SdW8mBz5T5C-76xW6ldsq698-q4pW39ZhC36dHMzjW9fkZwH8YWhrfVdyYv36dCP5nW3zMV6g5V90kCW8yYN0L4X9v4WN5Pysk6bzXFK39N_1" TargetMode="Externa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jpg"/><Relationship Id="rId5" Type="http://schemas.openxmlformats.org/officeDocument/2006/relationships/hyperlink" Target="https://hs-5039954.t.hubspotstarter-ij.net/e2t/tc/VW32291RHhltN1C8jq4Z6QWhW5g6HvJ4kDdX-N5_C1n13lGn5V1-WJV7CgM2rW7D-CR36jP_5vW4brSXm6QctQJN9fGL4Ry-n2lVpNFK24CtwpFW1gXLtJ4LfLC0W13nMFQ5m_YcMW1R09DG5X_5k5W2tXnjq3Qw4nVW4xcZ_F7dv9M2W8XF2273ZC1lsW8JJhcT3P8CpWW4cG4L88PKvxXW6FSYN46w-0jhVXn_3V3xMNGBW5hNSRL55h-wqW2ydhp-1qWhsZW5BpvcR705w0GVrkRM38qmk11W7tqt102YG8F8V9qQm41VCYShW3zcJB77SGSwmW2sXM-73H5B-FW3TBtgm4LjkGhW8474bD2gq0113dZP1" TargetMode="External"/><Relationship Id="rId4" Type="http://schemas.openxmlformats.org/officeDocument/2006/relationships/hyperlink" Target="https://hs-5039954.t.hubspotstarter-ij.net/e2t/tc/VW32291RHhltN1C8jq4Z6QWhW5g6HvJ4kDdX-N5_C1mL3lGmQV1-WJV7CgRKlW3BssDT7h4jbQW4NCppn7xkWlkMd9jlv_KVSTVT-wb93syDmcW7JvMMG8NbMC1W3nMtVN2F7d8lV54skW5__R-ZW8-6WDY81q6PBW3Dd7s-7h3NFxN586djL-hPgKW1W30HQ8sfxkZW6SgQ3B1yj3KyW5Gp8nC2QNdN9W6_30M91lf0g1W86t5CD1kbcSTW7DD-526ZsX3fW8tQ7jk7_NJBfVc6xz6806T-xW5Y5SS53n_pKZW431gvZ7cvlD1W1w_XnQ6CzlvWW6Mkw3g7TfWFS35tl1" TargetMode="External"/><Relationship Id="rId9" Type="http://schemas.openxmlformats.org/officeDocument/2006/relationships/image" Target="../media/image1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om.fr/le-pole/agenda/" TargetMode="External"/><Relationship Id="rId7" Type="http://schemas.openxmlformats.org/officeDocument/2006/relationships/hyperlink" Target="https://app.livestorm.co/p/b5f2f070-40e6-4619-aa9b-c27f62847342" TargetMode="External"/><Relationship Id="rId2" Type="http://schemas.openxmlformats.org/officeDocument/2006/relationships/hyperlink" Target="https://www.capdigital.com/nos-evenements/nos-prochains-evenements/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connect.capdigital.com/evenements/le-paris-images-digital-summit.html" TargetMode="Externa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mobilisation@capdigital.com" TargetMode="External"/><Relationship Id="rId2" Type="http://schemas.openxmlformats.org/officeDocument/2006/relationships/hyperlink" Target="https://form.jotformeu.com/200753790827360" TargetMode="Externa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0.jpg"/><Relationship Id="rId21" Type="http://schemas.openxmlformats.org/officeDocument/2006/relationships/image" Target="../media/image53.jpeg"/><Relationship Id="rId34" Type="http://schemas.openxmlformats.org/officeDocument/2006/relationships/image" Target="../media/image65.sv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5" Type="http://schemas.openxmlformats.org/officeDocument/2006/relationships/image" Target="../media/image57.jpeg"/><Relationship Id="rId33" Type="http://schemas.openxmlformats.org/officeDocument/2006/relationships/image" Target="../media/image64.png"/><Relationship Id="rId38" Type="http://schemas.openxmlformats.org/officeDocument/2006/relationships/image" Target="../media/image69.png"/><Relationship Id="rId2" Type="http://schemas.openxmlformats.org/officeDocument/2006/relationships/image" Target="../media/image35.png"/><Relationship Id="rId16" Type="http://schemas.openxmlformats.org/officeDocument/2006/relationships/image" Target="../media/image48.emf"/><Relationship Id="rId20" Type="http://schemas.openxmlformats.org/officeDocument/2006/relationships/image" Target="../media/image52.emf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jpeg"/><Relationship Id="rId32" Type="http://schemas.openxmlformats.org/officeDocument/2006/relationships/image" Target="../media/image63.svg"/><Relationship Id="rId37" Type="http://schemas.openxmlformats.org/officeDocument/2006/relationships/image" Target="../media/image68.svg"/><Relationship Id="rId40" Type="http://schemas.openxmlformats.org/officeDocument/2006/relationships/image" Target="../media/image71.jpeg"/><Relationship Id="rId5" Type="http://schemas.openxmlformats.org/officeDocument/2006/relationships/image" Target="http://www.wereldhave.com/sites/all/themes/wereldhave/logo/logo_1.png" TargetMode="External"/><Relationship Id="rId15" Type="http://schemas.openxmlformats.org/officeDocument/2006/relationships/image" Target="../media/image47.jpeg"/><Relationship Id="rId23" Type="http://schemas.openxmlformats.org/officeDocument/2006/relationships/image" Target="../media/image55.jpeg"/><Relationship Id="rId28" Type="http://schemas.openxmlformats.org/officeDocument/2006/relationships/image" Target="http://www.pimkie.fr/img/common/logo-pimkie.gif" TargetMode="External"/><Relationship Id="rId36" Type="http://schemas.openxmlformats.org/officeDocument/2006/relationships/image" Target="../media/image67.png"/><Relationship Id="rId10" Type="http://schemas.openxmlformats.org/officeDocument/2006/relationships/image" Target="../media/image42.jpeg"/><Relationship Id="rId19" Type="http://schemas.openxmlformats.org/officeDocument/2006/relationships/image" Target="../media/image51.emf"/><Relationship Id="rId31" Type="http://schemas.openxmlformats.org/officeDocument/2006/relationships/image" Target="../media/image62.png"/><Relationship Id="rId4" Type="http://schemas.openxmlformats.org/officeDocument/2006/relationships/image" Target="../media/image37.png"/><Relationship Id="rId9" Type="http://schemas.openxmlformats.org/officeDocument/2006/relationships/image" Target="../media/image41.emf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1.png"/><Relationship Id="rId35" Type="http://schemas.openxmlformats.org/officeDocument/2006/relationships/image" Target="../media/image66.jpeg"/><Relationship Id="rId8" Type="http://schemas.openxmlformats.org/officeDocument/2006/relationships/image" Target="../media/image40.jpeg"/><Relationship Id="rId3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35E4247-CCB5-4215-B1B9-C72C2F0C3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12186591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9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345A4-93BA-4E68-A1EB-22F499EF2882}"/>
              </a:ext>
            </a:extLst>
          </p:cNvPr>
          <p:cNvSpPr txBox="1"/>
          <p:nvPr/>
        </p:nvSpPr>
        <p:spPr>
          <a:xfrm>
            <a:off x="4036935" y="3429000"/>
            <a:ext cx="74295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Gestion des invendus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Sobriété numérique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Allongement de la vie des produits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Recyclage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réparabilité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C9B9B">
                  <a:lumMod val="75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Circuits courts, éco-responsable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Mixité commerce, assos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Réduction des déchets, consommer au plus juste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Consommation à l’usage, abonnement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Vrac, troc…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Limitation des emballages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2EDF5EC-5384-4C2B-8AF0-C232F7210694}"/>
              </a:ext>
            </a:extLst>
          </p:cNvPr>
          <p:cNvSpPr txBox="1"/>
          <p:nvPr/>
        </p:nvSpPr>
        <p:spPr>
          <a:xfrm>
            <a:off x="3381958" y="1728306"/>
            <a:ext cx="804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Vers un commerce vertueux et durable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16533B-5582-482E-A825-ECB901BFD5B6}"/>
              </a:ext>
            </a:extLst>
          </p:cNvPr>
          <p:cNvSpPr/>
          <p:nvPr/>
        </p:nvSpPr>
        <p:spPr>
          <a:xfrm>
            <a:off x="659304" y="2615160"/>
            <a:ext cx="10563867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Développer l’économie circulaire et commerce responsable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865AF8-5D9F-4EE2-ADF0-A6D4EE192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4" y="3116962"/>
            <a:ext cx="306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73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2EDF5EC-5384-4C2B-8AF0-C232F7210694}"/>
              </a:ext>
            </a:extLst>
          </p:cNvPr>
          <p:cNvSpPr txBox="1"/>
          <p:nvPr/>
        </p:nvSpPr>
        <p:spPr>
          <a:xfrm>
            <a:off x="3352170" y="1728306"/>
            <a:ext cx="804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Présentation du programme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B58EEF4-A0BA-4778-8C0F-E9F855C8B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191" y="2498285"/>
            <a:ext cx="3238301" cy="11237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Eligibilité des bénéficiaires :</a:t>
            </a:r>
          </a:p>
          <a:p>
            <a:pPr lvl="0">
              <a:lnSpc>
                <a:spcPts val="1400"/>
              </a:lnSpc>
              <a:tabLst>
                <a:tab pos="457200" algn="l"/>
              </a:tabLst>
            </a:pPr>
            <a:r>
              <a:rPr lang="fr-FR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PME/ETI membres de Cap Digital</a:t>
            </a:r>
          </a:p>
          <a:p>
            <a:pPr lvl="0">
              <a:lnSpc>
                <a:spcPts val="1400"/>
              </a:lnSpc>
              <a:tabLst>
                <a:tab pos="457200" algn="l"/>
              </a:tabLst>
            </a:pPr>
            <a:r>
              <a:rPr lang="fr-FR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Enseignes et grands comptes sponsors du secteur en soutien du cas d’usage</a:t>
            </a:r>
            <a:endParaRPr lang="fr-FR" sz="1400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4EFDAD8-E1D9-4167-B0BE-A3854A6CF6A6}"/>
              </a:ext>
            </a:extLst>
          </p:cNvPr>
          <p:cNvSpPr txBox="1">
            <a:spLocks/>
          </p:cNvSpPr>
          <p:nvPr/>
        </p:nvSpPr>
        <p:spPr>
          <a:xfrm>
            <a:off x="4162262" y="2504577"/>
            <a:ext cx="4067338" cy="893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Nature des projets :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Collaboratifs B2B ou B2B2C répondant aux problématiques du secteur commerce sur des thématiques expérientielles (innovations d’usage de services ou de process)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A066DB5-7726-465B-8558-525DEEAD6FDB}"/>
              </a:ext>
            </a:extLst>
          </p:cNvPr>
          <p:cNvSpPr txBox="1">
            <a:spLocks/>
          </p:cNvSpPr>
          <p:nvPr/>
        </p:nvSpPr>
        <p:spPr>
          <a:xfrm>
            <a:off x="8408415" y="2504959"/>
            <a:ext cx="3783585" cy="639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Durée :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16 mois (incluant une phase expérimentale d’un pilote in vivo)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70F3CC6-7744-4D57-97C6-AD7FAE7C58AA}"/>
              </a:ext>
            </a:extLst>
          </p:cNvPr>
          <p:cNvSpPr txBox="1">
            <a:spLocks/>
          </p:cNvSpPr>
          <p:nvPr/>
        </p:nvSpPr>
        <p:spPr>
          <a:xfrm>
            <a:off x="654190" y="4158031"/>
            <a:ext cx="3439635" cy="639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Budget :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Plafonné à 100k€ dont 20% de services d’accompagnement du pôle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E5EDC42F-5A40-4D6E-B4F3-F8C7E86244F5}"/>
              </a:ext>
            </a:extLst>
          </p:cNvPr>
          <p:cNvSpPr txBox="1">
            <a:spLocks/>
          </p:cNvSpPr>
          <p:nvPr/>
        </p:nvSpPr>
        <p:spPr>
          <a:xfrm>
            <a:off x="654191" y="5306182"/>
            <a:ext cx="3867474" cy="639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Enveloppe totale du programme :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Entre 400 et 600 k€ pour 4 à 6 projets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7CC58FF-E114-4344-9586-EA7F8EA46927}"/>
              </a:ext>
            </a:extLst>
          </p:cNvPr>
          <p:cNvSpPr txBox="1">
            <a:spLocks/>
          </p:cNvSpPr>
          <p:nvPr/>
        </p:nvSpPr>
        <p:spPr>
          <a:xfrm>
            <a:off x="4162262" y="4158031"/>
            <a:ext cx="7237077" cy="2287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Financement :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Public (sous réserve d’acceptation du cofinancement) : 50% max pour les PME (25% pour les ETI)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Privé :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- Entreprise technologique lauréate : 44% (PME)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- Partenaire enseigne et grands comptes : 6% (+ sponsoring : apport temps homme non valorisable)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>
                <a:srgbClr val="EE7D00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DC0B340-5F8A-44C2-A177-02FD3139A4F0}"/>
              </a:ext>
            </a:extLst>
          </p:cNvPr>
          <p:cNvCxnSpPr>
            <a:cxnSpLocks/>
          </p:cNvCxnSpPr>
          <p:nvPr/>
        </p:nvCxnSpPr>
        <p:spPr>
          <a:xfrm>
            <a:off x="8491058" y="2472969"/>
            <a:ext cx="2908281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696B2EC-1D88-483B-AEAE-088B75F8B298}"/>
              </a:ext>
            </a:extLst>
          </p:cNvPr>
          <p:cNvCxnSpPr>
            <a:cxnSpLocks/>
          </p:cNvCxnSpPr>
          <p:nvPr/>
        </p:nvCxnSpPr>
        <p:spPr>
          <a:xfrm>
            <a:off x="722852" y="4128746"/>
            <a:ext cx="3169640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DCB6D12-411A-4FEE-B3CA-3F4177E2F2FD}"/>
              </a:ext>
            </a:extLst>
          </p:cNvPr>
          <p:cNvCxnSpPr>
            <a:cxnSpLocks/>
          </p:cNvCxnSpPr>
          <p:nvPr/>
        </p:nvCxnSpPr>
        <p:spPr>
          <a:xfrm>
            <a:off x="722852" y="2472969"/>
            <a:ext cx="3169640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EA3EA9F-4A2E-4520-BC26-1891AFD87827}"/>
              </a:ext>
            </a:extLst>
          </p:cNvPr>
          <p:cNvCxnSpPr>
            <a:cxnSpLocks/>
          </p:cNvCxnSpPr>
          <p:nvPr/>
        </p:nvCxnSpPr>
        <p:spPr>
          <a:xfrm>
            <a:off x="739630" y="5297793"/>
            <a:ext cx="3169640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D218A2E-0B29-49DB-9DC5-F8DD0235EF41}"/>
              </a:ext>
            </a:extLst>
          </p:cNvPr>
          <p:cNvCxnSpPr>
            <a:cxnSpLocks/>
          </p:cNvCxnSpPr>
          <p:nvPr/>
        </p:nvCxnSpPr>
        <p:spPr>
          <a:xfrm>
            <a:off x="4239237" y="2472969"/>
            <a:ext cx="3881306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389CE59-C5F7-41A3-AFD1-AB73B9A058C3}"/>
              </a:ext>
            </a:extLst>
          </p:cNvPr>
          <p:cNvCxnSpPr>
            <a:cxnSpLocks/>
          </p:cNvCxnSpPr>
          <p:nvPr/>
        </p:nvCxnSpPr>
        <p:spPr>
          <a:xfrm>
            <a:off x="4239237" y="4128361"/>
            <a:ext cx="7253680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345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79ACBA-7593-47E8-8496-6096EFC234C6}"/>
              </a:ext>
            </a:extLst>
          </p:cNvPr>
          <p:cNvSpPr txBox="1"/>
          <p:nvPr/>
        </p:nvSpPr>
        <p:spPr>
          <a:xfrm>
            <a:off x="3340359" y="1728306"/>
            <a:ext cx="804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Offre de services apportée au projet par le pôle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7DFEC0-AC9E-40DE-BF2D-3CD3917D6E35}"/>
              </a:ext>
            </a:extLst>
          </p:cNvPr>
          <p:cNvSpPr txBox="1"/>
          <p:nvPr/>
        </p:nvSpPr>
        <p:spPr>
          <a:xfrm>
            <a:off x="1333850" y="2769951"/>
            <a:ext cx="102765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Aide au cadrage (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codesign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de produit/services)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Mobilisation et apport d’experts ciblés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Coaching « User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experience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et évaluation d’usage 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Coaching communication et visibilité (sites internet, deck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video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web série, newsletter, reportage…)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Organisation d’un évènement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DemoDay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Accélération business avec Rdv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BtoB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384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79ACBA-7593-47E8-8496-6096EFC234C6}"/>
              </a:ext>
            </a:extLst>
          </p:cNvPr>
          <p:cNvSpPr txBox="1"/>
          <p:nvPr/>
        </p:nvSpPr>
        <p:spPr>
          <a:xfrm>
            <a:off x="3340359" y="1728306"/>
            <a:ext cx="804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Bénéfices pour les enseignes et grands comptes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7DFEC0-AC9E-40DE-BF2D-3CD3917D6E35}"/>
              </a:ext>
            </a:extLst>
          </p:cNvPr>
          <p:cNvSpPr txBox="1"/>
          <p:nvPr/>
        </p:nvSpPr>
        <p:spPr>
          <a:xfrm>
            <a:off x="905068" y="2499363"/>
            <a:ext cx="109168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Participation au périmètre thématique de l’appel à candidatures et au comité de sélection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Sourcing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d’entreprises technologiques sur les problématiques sectorielles ciblées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Accompagnement des services du pôle*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Evaluation et vision d’experts du sujet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Expérimentation d’un pilote à moindre coût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Avantage d’antériorité sur l’usage de la solution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Communication et valorisation du projet (newsletter, salons, innovation corner, reportage immersion…)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F5336E-4FAC-47CF-927F-F80513F81B27}"/>
              </a:ext>
            </a:extLst>
          </p:cNvPr>
          <p:cNvSpPr txBox="1"/>
          <p:nvPr/>
        </p:nvSpPr>
        <p:spPr>
          <a:xfrm>
            <a:off x="1166326" y="6199126"/>
            <a:ext cx="3079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* Cf. slide offre de services </a:t>
            </a:r>
          </a:p>
        </p:txBody>
      </p:sp>
    </p:spTree>
    <p:extLst>
      <p:ext uri="{BB962C8B-B14F-4D97-AF65-F5344CB8AC3E}">
        <p14:creationId xmlns:p14="http://schemas.microsoft.com/office/powerpoint/2010/main" val="3422192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79ACBA-7593-47E8-8496-6096EFC234C6}"/>
              </a:ext>
            </a:extLst>
          </p:cNvPr>
          <p:cNvSpPr txBox="1"/>
          <p:nvPr/>
        </p:nvSpPr>
        <p:spPr>
          <a:xfrm>
            <a:off x="3340359" y="1728306"/>
            <a:ext cx="804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Bénéfices pour les entreprises technologiques lauréates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7DFEC0-AC9E-40DE-BF2D-3CD3917D6E35}"/>
              </a:ext>
            </a:extLst>
          </p:cNvPr>
          <p:cNvSpPr txBox="1"/>
          <p:nvPr/>
        </p:nvSpPr>
        <p:spPr>
          <a:xfrm>
            <a:off x="905068" y="2656961"/>
            <a:ext cx="109168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Evaluation du projet par un comité d’experts métier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Présentation en soutenance (jury d’enseignes et de grands comptes)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Opportunité d’un POC avec expérimentation in vivo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Recherche de cofinancement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Apport d’expertises métier pour conforter le use case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Accompagnement des services du pôle*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Mise en visibilité et valorisation du projet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Accélération business et mise en relation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BtoB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F5336E-4FAC-47CF-927F-F80513F81B27}"/>
              </a:ext>
            </a:extLst>
          </p:cNvPr>
          <p:cNvSpPr txBox="1"/>
          <p:nvPr/>
        </p:nvSpPr>
        <p:spPr>
          <a:xfrm>
            <a:off x="1166326" y="6199126"/>
            <a:ext cx="3079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* Cf. slide offre de services </a:t>
            </a:r>
          </a:p>
        </p:txBody>
      </p:sp>
    </p:spTree>
    <p:extLst>
      <p:ext uri="{BB962C8B-B14F-4D97-AF65-F5344CB8AC3E}">
        <p14:creationId xmlns:p14="http://schemas.microsoft.com/office/powerpoint/2010/main" val="82717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EEAF97-17FE-4479-BFEE-1834BC032328}"/>
              </a:ext>
            </a:extLst>
          </p:cNvPr>
          <p:cNvSpPr/>
          <p:nvPr/>
        </p:nvSpPr>
        <p:spPr>
          <a:xfrm>
            <a:off x="2547993" y="2341984"/>
            <a:ext cx="8038135" cy="413923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80D615FB-2AA6-4C98-89E0-BADBF474520B}"/>
              </a:ext>
            </a:extLst>
          </p:cNvPr>
          <p:cNvGraphicFramePr>
            <a:graphicFrameLocks noGrp="1"/>
          </p:cNvGraphicFramePr>
          <p:nvPr/>
        </p:nvGraphicFramePr>
        <p:xfrm>
          <a:off x="10640095" y="4860000"/>
          <a:ext cx="1512000" cy="252000"/>
        </p:xfrm>
        <a:graphic>
          <a:graphicData uri="http://schemas.openxmlformats.org/drawingml/2006/table">
            <a:tbl>
              <a:tblPr firstRow="1" bandRow="1">
                <a:effectLst>
                  <a:innerShdw blurRad="101600" dist="50800" dir="5400000">
                    <a:prstClr val="black">
                      <a:alpha val="31000"/>
                    </a:prstClr>
                  </a:innerShdw>
                </a:effectLst>
                <a:tableStyleId>{5C22544A-7EE6-4342-B048-85BDC9FD1C3A}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111761776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/>
                      <a:endParaRPr lang="fr-FR" sz="1000" b="0" dirty="0"/>
                    </a:p>
                  </a:txBody>
                  <a:tcPr anchor="ctr">
                    <a:gradFill>
                      <a:gsLst>
                        <a:gs pos="0">
                          <a:schemeClr val="accent2"/>
                        </a:gs>
                        <a:gs pos="100000">
                          <a:schemeClr val="bg1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44542108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359" y="681038"/>
            <a:ext cx="3023119" cy="1325563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79ACBA-7593-47E8-8496-6096EFC234C6}"/>
              </a:ext>
            </a:extLst>
          </p:cNvPr>
          <p:cNvSpPr txBox="1"/>
          <p:nvPr/>
        </p:nvSpPr>
        <p:spPr>
          <a:xfrm>
            <a:off x="3340359" y="1728306"/>
            <a:ext cx="14182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Process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E52E14-47C3-4FAE-B198-90F457142491}"/>
              </a:ext>
            </a:extLst>
          </p:cNvPr>
          <p:cNvGraphicFramePr>
            <a:graphicFrameLocks noGrp="1"/>
          </p:cNvGraphicFramePr>
          <p:nvPr/>
        </p:nvGraphicFramePr>
        <p:xfrm>
          <a:off x="2556211" y="4860000"/>
          <a:ext cx="8064000" cy="252000"/>
        </p:xfrm>
        <a:graphic>
          <a:graphicData uri="http://schemas.openxmlformats.org/drawingml/2006/table">
            <a:tbl>
              <a:tblPr firstRow="1" bandRow="1">
                <a:effectLst>
                  <a:innerShdw blurRad="101600" dist="50800" dir="5400000">
                    <a:prstClr val="black">
                      <a:alpha val="31000"/>
                    </a:prstClr>
                  </a:innerShdw>
                </a:effectLst>
                <a:tableStyleId>{21E4AEA4-8DFA-4A89-87EB-49C32662AFE0}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11761776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79178116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9244530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39606702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29844853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7511726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9339874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57582658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88890692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7841530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84727868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22664599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17941365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107133220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59145727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82409732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Mars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Avril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Mai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Juin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Juil.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Août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Sep.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Oct.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Nov.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err="1"/>
                        <a:t>Dec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Janv.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Fév.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Mars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Avril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Mai</a:t>
                      </a:r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Juin</a:t>
                      </a:r>
                      <a:endParaRPr lang="fr-FR" sz="10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542108"/>
                  </a:ext>
                </a:extLst>
              </a:tr>
            </a:tbl>
          </a:graphicData>
        </a:graphic>
      </p:graphicFrame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6760CDD-1D9A-4076-96E8-DDF2515B4FF6}"/>
              </a:ext>
            </a:extLst>
          </p:cNvPr>
          <p:cNvCxnSpPr>
            <a:cxnSpLocks/>
          </p:cNvCxnSpPr>
          <p:nvPr/>
        </p:nvCxnSpPr>
        <p:spPr>
          <a:xfrm flipV="1">
            <a:off x="3060444" y="4320000"/>
            <a:ext cx="0" cy="5400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C25AFCE-F399-4E6C-95C8-3D2359291C67}"/>
              </a:ext>
            </a:extLst>
          </p:cNvPr>
          <p:cNvSpPr/>
          <p:nvPr/>
        </p:nvSpPr>
        <p:spPr>
          <a:xfrm>
            <a:off x="2477278" y="3741412"/>
            <a:ext cx="1156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Aide au cadrage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Co-design projet</a:t>
            </a:r>
            <a:b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Relation Expert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E41F86C-7C08-492A-A734-FE7D5294ACB4}"/>
              </a:ext>
            </a:extLst>
          </p:cNvPr>
          <p:cNvCxnSpPr>
            <a:cxnSpLocks/>
          </p:cNvCxnSpPr>
          <p:nvPr/>
        </p:nvCxnSpPr>
        <p:spPr>
          <a:xfrm flipV="1">
            <a:off x="3690259" y="3528000"/>
            <a:ext cx="0" cy="13320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DBE8F3D-3015-4263-8C97-B93B4DE8266F}"/>
              </a:ext>
            </a:extLst>
          </p:cNvPr>
          <p:cNvSpPr/>
          <p:nvPr/>
        </p:nvSpPr>
        <p:spPr>
          <a:xfrm>
            <a:off x="3016899" y="3069042"/>
            <a:ext cx="134671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Coaching user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experience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16FFDC-06C8-49CC-ADFE-E24961D41307}"/>
              </a:ext>
            </a:extLst>
          </p:cNvPr>
          <p:cNvSpPr/>
          <p:nvPr/>
        </p:nvSpPr>
        <p:spPr>
          <a:xfrm>
            <a:off x="4058822" y="3909573"/>
            <a:ext cx="802424" cy="40011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Réunion collective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1D6180D-D410-46C1-AA2B-50E90C9A0C4A}"/>
              </a:ext>
            </a:extLst>
          </p:cNvPr>
          <p:cNvCxnSpPr>
            <a:cxnSpLocks/>
          </p:cNvCxnSpPr>
          <p:nvPr/>
        </p:nvCxnSpPr>
        <p:spPr>
          <a:xfrm flipV="1">
            <a:off x="5313791" y="3528000"/>
            <a:ext cx="0" cy="13320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ED7D2DA-A9D5-4D8F-979F-E112F16ED78F}"/>
              </a:ext>
            </a:extLst>
          </p:cNvPr>
          <p:cNvSpPr/>
          <p:nvPr/>
        </p:nvSpPr>
        <p:spPr>
          <a:xfrm>
            <a:off x="4649762" y="3069042"/>
            <a:ext cx="1346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Coaching user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experience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3AD2B22-722B-4CBE-8C56-61B4705AE66A}"/>
              </a:ext>
            </a:extLst>
          </p:cNvPr>
          <p:cNvCxnSpPr>
            <a:cxnSpLocks/>
          </p:cNvCxnSpPr>
          <p:nvPr/>
        </p:nvCxnSpPr>
        <p:spPr>
          <a:xfrm flipV="1">
            <a:off x="6071130" y="4320000"/>
            <a:ext cx="0" cy="5400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B7C7521-B557-4D76-A7F7-75672D25983A}"/>
              </a:ext>
            </a:extLst>
          </p:cNvPr>
          <p:cNvSpPr/>
          <p:nvPr/>
        </p:nvSpPr>
        <p:spPr>
          <a:xfrm>
            <a:off x="5506625" y="3900186"/>
            <a:ext cx="1136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Coaching communication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8AFC5E8-0776-4F25-A578-989C4C1ACABB}"/>
              </a:ext>
            </a:extLst>
          </p:cNvPr>
          <p:cNvCxnSpPr>
            <a:cxnSpLocks/>
          </p:cNvCxnSpPr>
          <p:nvPr/>
        </p:nvCxnSpPr>
        <p:spPr>
          <a:xfrm flipV="1">
            <a:off x="6856452" y="3528000"/>
            <a:ext cx="0" cy="13320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10E875C-6B95-40DC-8B7E-AF8231F736D8}"/>
              </a:ext>
            </a:extLst>
          </p:cNvPr>
          <p:cNvSpPr/>
          <p:nvPr/>
        </p:nvSpPr>
        <p:spPr>
          <a:xfrm>
            <a:off x="6192423" y="3201613"/>
            <a:ext cx="13467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Web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serie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F8C250-817C-4905-8B6D-D3FC4B0B1437}"/>
              </a:ext>
            </a:extLst>
          </p:cNvPr>
          <p:cNvSpPr/>
          <p:nvPr/>
        </p:nvSpPr>
        <p:spPr>
          <a:xfrm>
            <a:off x="7682409" y="3909600"/>
            <a:ext cx="802424" cy="40011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Réunion collective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E079ACF-4885-4EEB-A11E-632BFDB4CD9A}"/>
              </a:ext>
            </a:extLst>
          </p:cNvPr>
          <p:cNvCxnSpPr>
            <a:cxnSpLocks/>
          </p:cNvCxnSpPr>
          <p:nvPr/>
        </p:nvCxnSpPr>
        <p:spPr>
          <a:xfrm flipV="1">
            <a:off x="8844069" y="3528000"/>
            <a:ext cx="0" cy="13320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5DB1D9F-519C-44F3-B14E-973FDA85C107}"/>
              </a:ext>
            </a:extLst>
          </p:cNvPr>
          <p:cNvSpPr/>
          <p:nvPr/>
        </p:nvSpPr>
        <p:spPr>
          <a:xfrm>
            <a:off x="8290425" y="3245036"/>
            <a:ext cx="1130212" cy="24622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Event </a:t>
            </a:r>
            <a:r>
              <a:rPr kumimoji="0" lang="fr-F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DemoDay</a:t>
            </a: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E4519B3-A14D-4424-ADFD-D8B6E1E715F9}"/>
              </a:ext>
            </a:extLst>
          </p:cNvPr>
          <p:cNvCxnSpPr>
            <a:cxnSpLocks/>
          </p:cNvCxnSpPr>
          <p:nvPr/>
        </p:nvCxnSpPr>
        <p:spPr>
          <a:xfrm flipV="1">
            <a:off x="9416325" y="4320000"/>
            <a:ext cx="0" cy="5400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52F957D-546B-4FEC-B7C7-6BB4916CC5B4}"/>
              </a:ext>
            </a:extLst>
          </p:cNvPr>
          <p:cNvSpPr/>
          <p:nvPr/>
        </p:nvSpPr>
        <p:spPr>
          <a:xfrm>
            <a:off x="8984010" y="3857920"/>
            <a:ext cx="897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Acceleration</a:t>
            </a:r>
            <a:b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BizDev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82E8194-F6BE-44D0-A9F9-A58975B41705}"/>
              </a:ext>
            </a:extLst>
          </p:cNvPr>
          <p:cNvSpPr txBox="1"/>
          <p:nvPr/>
        </p:nvSpPr>
        <p:spPr>
          <a:xfrm>
            <a:off x="234643" y="3348000"/>
            <a:ext cx="120227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8C59A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Préparation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8C59A3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8C59A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Sourcing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8C59A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sponsors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8C59A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Cahier des charges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8C59A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Communication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8C59A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Site Web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8C59A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Lancement AAP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470D1C7-BAAA-4593-8B92-0BC5F566DCB1}"/>
              </a:ext>
            </a:extLst>
          </p:cNvPr>
          <p:cNvSpPr txBox="1"/>
          <p:nvPr/>
        </p:nvSpPr>
        <p:spPr>
          <a:xfrm>
            <a:off x="1387508" y="3348000"/>
            <a:ext cx="107235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6F478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Sélection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6F478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6F478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Clôture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6F478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Examen des dossiers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6F478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Soutenance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6F478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Sélection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9D090BE-4CDF-42B6-B4CB-262BE903B0C8}"/>
              </a:ext>
            </a:extLst>
          </p:cNvPr>
          <p:cNvSpPr txBox="1"/>
          <p:nvPr/>
        </p:nvSpPr>
        <p:spPr>
          <a:xfrm>
            <a:off x="10721594" y="3348000"/>
            <a:ext cx="1072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8C59A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Evaluation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8C59A3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8C59A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Retombées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8C59A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BILAN</a:t>
            </a:r>
          </a:p>
        </p:txBody>
      </p:sp>
      <p:pic>
        <p:nvPicPr>
          <p:cNvPr id="38" name="Graphique 37">
            <a:extLst>
              <a:ext uri="{FF2B5EF4-FFF2-40B4-BE49-F238E27FC236}">
                <a16:creationId xmlns:a16="http://schemas.microsoft.com/office/drawing/2014/main" id="{83C0947A-97D3-4EC6-8929-6098EED44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4118" y="2838342"/>
            <a:ext cx="472500" cy="504000"/>
          </a:xfrm>
          <a:prstGeom prst="rect">
            <a:avLst/>
          </a:prstGeom>
        </p:spPr>
      </p:pic>
      <p:pic>
        <p:nvPicPr>
          <p:cNvPr id="39" name="Graphique 38">
            <a:extLst>
              <a:ext uri="{FF2B5EF4-FFF2-40B4-BE49-F238E27FC236}">
                <a16:creationId xmlns:a16="http://schemas.microsoft.com/office/drawing/2014/main" id="{6B475899-7F52-4971-B230-84E950370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877" y="2798904"/>
            <a:ext cx="504000" cy="504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FA27F50-9733-45F2-9C3A-C659862901E6}"/>
              </a:ext>
            </a:extLst>
          </p:cNvPr>
          <p:cNvSpPr/>
          <p:nvPr/>
        </p:nvSpPr>
        <p:spPr>
          <a:xfrm>
            <a:off x="509114" y="4547258"/>
            <a:ext cx="1587741" cy="246221"/>
          </a:xfrm>
          <a:prstGeom prst="rect">
            <a:avLst/>
          </a:prstGeom>
          <a:solidFill>
            <a:srgbClr val="C4B4D6">
              <a:alpha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39B8B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Réunion d’information</a:t>
            </a:r>
          </a:p>
        </p:txBody>
      </p:sp>
      <p:graphicFrame>
        <p:nvGraphicFramePr>
          <p:cNvPr id="41" name="Tableau 40">
            <a:extLst>
              <a:ext uri="{FF2B5EF4-FFF2-40B4-BE49-F238E27FC236}">
                <a16:creationId xmlns:a16="http://schemas.microsoft.com/office/drawing/2014/main" id="{9FA110A5-94F7-45A7-9B79-D2D305DF3611}"/>
              </a:ext>
            </a:extLst>
          </p:cNvPr>
          <p:cNvGraphicFramePr>
            <a:graphicFrameLocks noGrp="1"/>
          </p:cNvGraphicFramePr>
          <p:nvPr/>
        </p:nvGraphicFramePr>
        <p:xfrm>
          <a:off x="27993" y="4859951"/>
          <a:ext cx="2520000" cy="252000"/>
        </p:xfrm>
        <a:graphic>
          <a:graphicData uri="http://schemas.openxmlformats.org/drawingml/2006/table">
            <a:tbl>
              <a:tblPr firstRow="1" bandRow="1">
                <a:effectLst>
                  <a:innerShdw blurRad="101600" dist="50800" dir="5400000">
                    <a:prstClr val="black">
                      <a:alpha val="31000"/>
                    </a:prstClr>
                  </a:innerShdw>
                </a:effectLst>
                <a:tableStyleId>{21E4AEA4-8DFA-4A89-87EB-49C32662AFE0}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11761776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79178116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9244530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39606702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298448535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/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542108"/>
                  </a:ext>
                </a:extLst>
              </a:tr>
            </a:tbl>
          </a:graphicData>
        </a:graphic>
      </p:graphicFrame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C06ABAC-E6AD-4A0E-BBCD-CCB0EB3AA789}"/>
              </a:ext>
            </a:extLst>
          </p:cNvPr>
          <p:cNvCxnSpPr>
            <a:cxnSpLocks/>
          </p:cNvCxnSpPr>
          <p:nvPr/>
        </p:nvCxnSpPr>
        <p:spPr>
          <a:xfrm flipV="1">
            <a:off x="2577984" y="5083958"/>
            <a:ext cx="0" cy="540000"/>
          </a:xfrm>
          <a:prstGeom prst="straightConnector1">
            <a:avLst/>
          </a:prstGeom>
          <a:ln w="19050">
            <a:solidFill>
              <a:schemeClr val="accent5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2912D58E-111E-4261-8BD2-9C9AE8756840}"/>
              </a:ext>
            </a:extLst>
          </p:cNvPr>
          <p:cNvSpPr/>
          <p:nvPr/>
        </p:nvSpPr>
        <p:spPr>
          <a:xfrm>
            <a:off x="2176772" y="5724884"/>
            <a:ext cx="80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M0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Kick Off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C8A5BC51-9BC0-489A-B79F-632B5F636FEB}"/>
              </a:ext>
            </a:extLst>
          </p:cNvPr>
          <p:cNvCxnSpPr>
            <a:cxnSpLocks/>
          </p:cNvCxnSpPr>
          <p:nvPr/>
        </p:nvCxnSpPr>
        <p:spPr>
          <a:xfrm flipV="1">
            <a:off x="4016444" y="5074674"/>
            <a:ext cx="0" cy="540000"/>
          </a:xfrm>
          <a:prstGeom prst="straightConnector1">
            <a:avLst/>
          </a:prstGeom>
          <a:ln w="19050">
            <a:solidFill>
              <a:schemeClr val="accent5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FCD240D7-8EEA-40CB-923D-F744E03D7B8C}"/>
              </a:ext>
            </a:extLst>
          </p:cNvPr>
          <p:cNvSpPr/>
          <p:nvPr/>
        </p:nvSpPr>
        <p:spPr>
          <a:xfrm>
            <a:off x="3489661" y="5685801"/>
            <a:ext cx="10481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M+3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Dossier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FEDER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45289CF-D150-4149-91A3-3E6A3327F687}"/>
              </a:ext>
            </a:extLst>
          </p:cNvPr>
          <p:cNvCxnSpPr>
            <a:cxnSpLocks/>
          </p:cNvCxnSpPr>
          <p:nvPr/>
        </p:nvCxnSpPr>
        <p:spPr>
          <a:xfrm flipV="1">
            <a:off x="5064581" y="5069710"/>
            <a:ext cx="0" cy="540000"/>
          </a:xfrm>
          <a:prstGeom prst="straightConnector1">
            <a:avLst/>
          </a:prstGeom>
          <a:ln w="19050">
            <a:solidFill>
              <a:schemeClr val="accent5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822C9D6-0B1F-427E-ABCD-F70D9998691C}"/>
              </a:ext>
            </a:extLst>
          </p:cNvPr>
          <p:cNvSpPr/>
          <p:nvPr/>
        </p:nvSpPr>
        <p:spPr>
          <a:xfrm>
            <a:off x="4537798" y="5691680"/>
            <a:ext cx="10481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M+5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Décision FEDER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C5EF6BC0-8AC7-4336-9E36-3E5051FD4031}"/>
              </a:ext>
            </a:extLst>
          </p:cNvPr>
          <p:cNvCxnSpPr>
            <a:cxnSpLocks/>
          </p:cNvCxnSpPr>
          <p:nvPr/>
        </p:nvCxnSpPr>
        <p:spPr>
          <a:xfrm flipV="1">
            <a:off x="290629" y="5069497"/>
            <a:ext cx="0" cy="540000"/>
          </a:xfrm>
          <a:prstGeom prst="straightConnector1">
            <a:avLst/>
          </a:prstGeom>
          <a:ln w="19050">
            <a:solidFill>
              <a:schemeClr val="tx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5271F285-B31E-4565-9CC8-E23767219553}"/>
              </a:ext>
            </a:extLst>
          </p:cNvPr>
          <p:cNvSpPr/>
          <p:nvPr/>
        </p:nvSpPr>
        <p:spPr>
          <a:xfrm>
            <a:off x="27993" y="5724884"/>
            <a:ext cx="481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M-5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5FE7982-277F-4896-A6EC-E84B89B95E6E}"/>
              </a:ext>
            </a:extLst>
          </p:cNvPr>
          <p:cNvCxnSpPr>
            <a:cxnSpLocks/>
          </p:cNvCxnSpPr>
          <p:nvPr/>
        </p:nvCxnSpPr>
        <p:spPr>
          <a:xfrm flipV="1">
            <a:off x="1764151" y="5062407"/>
            <a:ext cx="0" cy="540000"/>
          </a:xfrm>
          <a:prstGeom prst="straightConnector1">
            <a:avLst/>
          </a:prstGeom>
          <a:ln w="19050">
            <a:solidFill>
              <a:schemeClr val="tx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7A2EBA2E-7B20-4A13-A437-33E945BC7BEE}"/>
              </a:ext>
            </a:extLst>
          </p:cNvPr>
          <p:cNvSpPr/>
          <p:nvPr/>
        </p:nvSpPr>
        <p:spPr>
          <a:xfrm>
            <a:off x="1345025" y="5710735"/>
            <a:ext cx="8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M-2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AA8FE8C-49EC-4AFF-AC29-7B8E4BCE9312}"/>
              </a:ext>
            </a:extLst>
          </p:cNvPr>
          <p:cNvSpPr/>
          <p:nvPr/>
        </p:nvSpPr>
        <p:spPr>
          <a:xfrm>
            <a:off x="10218999" y="5685801"/>
            <a:ext cx="8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M+16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ADF1B54-0CA5-423C-9032-F3C4BBAE16E4}"/>
              </a:ext>
            </a:extLst>
          </p:cNvPr>
          <p:cNvSpPr/>
          <p:nvPr/>
        </p:nvSpPr>
        <p:spPr>
          <a:xfrm>
            <a:off x="10564355" y="4510095"/>
            <a:ext cx="1444144" cy="246221"/>
          </a:xfrm>
          <a:prstGeom prst="rect">
            <a:avLst/>
          </a:prstGeom>
          <a:solidFill>
            <a:srgbClr val="C4B4D6">
              <a:alpha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39B8B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Réunion bilan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BC50DEDE-2003-4CE5-AD06-37010F45A238}"/>
              </a:ext>
            </a:extLst>
          </p:cNvPr>
          <p:cNvSpPr txBox="1"/>
          <p:nvPr/>
        </p:nvSpPr>
        <p:spPr>
          <a:xfrm>
            <a:off x="2556211" y="2819987"/>
            <a:ext cx="4982930" cy="246221"/>
          </a:xfrm>
          <a:prstGeom prst="rect">
            <a:avLst/>
          </a:prstGeom>
          <a:pattFill prst="ltUpDiag">
            <a:fgClr>
              <a:schemeClr val="tx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Expérimental (10 mois)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B998FC3E-98EC-4447-9263-B36AB39CA77F}"/>
              </a:ext>
            </a:extLst>
          </p:cNvPr>
          <p:cNvCxnSpPr>
            <a:cxnSpLocks/>
          </p:cNvCxnSpPr>
          <p:nvPr/>
        </p:nvCxnSpPr>
        <p:spPr>
          <a:xfrm flipV="1">
            <a:off x="10640095" y="5082365"/>
            <a:ext cx="0" cy="540000"/>
          </a:xfrm>
          <a:prstGeom prst="straightConnector1">
            <a:avLst/>
          </a:prstGeom>
          <a:ln w="19050">
            <a:solidFill>
              <a:schemeClr val="accent5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>
            <a:extLst>
              <a:ext uri="{FF2B5EF4-FFF2-40B4-BE49-F238E27FC236}">
                <a16:creationId xmlns:a16="http://schemas.microsoft.com/office/drawing/2014/main" id="{8031E925-9AAB-494B-8D60-30EE6BC31C61}"/>
              </a:ext>
            </a:extLst>
          </p:cNvPr>
          <p:cNvSpPr txBox="1"/>
          <p:nvPr/>
        </p:nvSpPr>
        <p:spPr>
          <a:xfrm>
            <a:off x="7615955" y="2817877"/>
            <a:ext cx="2970173" cy="246221"/>
          </a:xfrm>
          <a:prstGeom prst="rect">
            <a:avLst/>
          </a:prstGeom>
          <a:pattFill prst="dkDnDiag">
            <a:fgClr>
              <a:schemeClr val="tx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Pilote in vivo (6 mois)</a:t>
            </a:r>
          </a:p>
        </p:txBody>
      </p:sp>
      <p:pic>
        <p:nvPicPr>
          <p:cNvPr id="76" name="Graphique 75">
            <a:extLst>
              <a:ext uri="{FF2B5EF4-FFF2-40B4-BE49-F238E27FC236}">
                <a16:creationId xmlns:a16="http://schemas.microsoft.com/office/drawing/2014/main" id="{0FD2F5F2-56AF-4CD7-AA7F-05499C0B1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3763" y="2785612"/>
            <a:ext cx="504000" cy="540001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75CB75F-8CEC-4EE6-8B4A-01E3021D9F5B}"/>
              </a:ext>
            </a:extLst>
          </p:cNvPr>
          <p:cNvCxnSpPr>
            <a:cxnSpLocks/>
          </p:cNvCxnSpPr>
          <p:nvPr/>
        </p:nvCxnSpPr>
        <p:spPr>
          <a:xfrm flipV="1">
            <a:off x="4455993" y="4329410"/>
            <a:ext cx="0" cy="5400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229DFD7-0F14-40AF-90FA-5A860DC06177}"/>
              </a:ext>
            </a:extLst>
          </p:cNvPr>
          <p:cNvCxnSpPr>
            <a:cxnSpLocks/>
          </p:cNvCxnSpPr>
          <p:nvPr/>
        </p:nvCxnSpPr>
        <p:spPr>
          <a:xfrm flipV="1">
            <a:off x="8086730" y="4320000"/>
            <a:ext cx="0" cy="5400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B7683B23-0AE5-4546-922A-224121402C20}"/>
              </a:ext>
            </a:extLst>
          </p:cNvPr>
          <p:cNvGrpSpPr/>
          <p:nvPr/>
        </p:nvGrpSpPr>
        <p:grpSpPr>
          <a:xfrm>
            <a:off x="2577984" y="1875701"/>
            <a:ext cx="7986371" cy="839245"/>
            <a:chOff x="2577984" y="2183335"/>
            <a:chExt cx="7986371" cy="839245"/>
          </a:xfrm>
        </p:grpSpPr>
        <p:pic>
          <p:nvPicPr>
            <p:cNvPr id="57" name="Graphique 56">
              <a:extLst>
                <a:ext uri="{FF2B5EF4-FFF2-40B4-BE49-F238E27FC236}">
                  <a16:creationId xmlns:a16="http://schemas.microsoft.com/office/drawing/2014/main" id="{8FC24682-E8C5-4368-A724-181FACC78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54192" y="2183335"/>
              <a:ext cx="602260" cy="601048"/>
            </a:xfrm>
            <a:prstGeom prst="rect">
              <a:avLst/>
            </a:prstGeom>
          </p:spPr>
        </p:pic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EB20D38C-E3B3-4F1F-A36D-7AF52F203C18}"/>
                </a:ext>
              </a:extLst>
            </p:cNvPr>
            <p:cNvSpPr txBox="1"/>
            <p:nvPr/>
          </p:nvSpPr>
          <p:spPr>
            <a:xfrm>
              <a:off x="2577984" y="2745581"/>
              <a:ext cx="7986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Développement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7202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79ACBA-7593-47E8-8496-6096EFC234C6}"/>
              </a:ext>
            </a:extLst>
          </p:cNvPr>
          <p:cNvSpPr txBox="1"/>
          <p:nvPr/>
        </p:nvSpPr>
        <p:spPr>
          <a:xfrm>
            <a:off x="3340359" y="1728306"/>
            <a:ext cx="804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Calendrier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7DFEC0-AC9E-40DE-BF2D-3CD3917D6E35}"/>
              </a:ext>
            </a:extLst>
          </p:cNvPr>
          <p:cNvSpPr txBox="1"/>
          <p:nvPr/>
        </p:nvSpPr>
        <p:spPr>
          <a:xfrm>
            <a:off x="4833257" y="2676468"/>
            <a:ext cx="6988628" cy="314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Mise en ligne du cahier des charges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Webinaire d’information</a:t>
            </a: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Clôture de l’appel à manifestation d’intérêt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Analyse et présélection des dossiers de candidatures par le comité de sélection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Soutenance par les entreprises retenues en shortlist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Kick off : réunion de lancement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Fin du programme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9AE778-7C4F-4DC5-AC20-5861B97CFBD6}"/>
              </a:ext>
            </a:extLst>
          </p:cNvPr>
          <p:cNvSpPr txBox="1"/>
          <p:nvPr/>
        </p:nvSpPr>
        <p:spPr>
          <a:xfrm>
            <a:off x="273698" y="2676469"/>
            <a:ext cx="4559559" cy="314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vendredi 8 janvier 2021</a:t>
            </a:r>
          </a:p>
          <a:p>
            <a:pPr marL="0" marR="0" lvl="0" indent="0" algn="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Mardi 12 janvier 2021</a:t>
            </a:r>
          </a:p>
          <a:p>
            <a:pPr marL="0" marR="0" lvl="0" indent="0" algn="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dimanche 7 Février 2021 à minuit</a:t>
            </a:r>
          </a:p>
          <a:p>
            <a:pPr marL="0" marR="0" lvl="0" indent="0" algn="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vendredi 19 février 2021</a:t>
            </a:r>
          </a:p>
          <a:p>
            <a:pPr marL="0" marR="0" lvl="0" indent="0" algn="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mardi 16 mars 2021 après-midi</a:t>
            </a:r>
          </a:p>
          <a:p>
            <a:pPr marL="0" marR="0" lvl="0" indent="0" algn="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jeudi 25 mars 2021</a:t>
            </a:r>
          </a:p>
          <a:p>
            <a:pPr marL="0" marR="0" lvl="0" indent="0" algn="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fin juin 2022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CC71007-1442-48B9-A722-4EC559ADA6AD}"/>
              </a:ext>
            </a:extLst>
          </p:cNvPr>
          <p:cNvCxnSpPr/>
          <p:nvPr/>
        </p:nvCxnSpPr>
        <p:spPr>
          <a:xfrm>
            <a:off x="457200" y="3107097"/>
            <a:ext cx="1117807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655F1EF-4C77-4640-9621-FC7A1343DBEF}"/>
              </a:ext>
            </a:extLst>
          </p:cNvPr>
          <p:cNvCxnSpPr/>
          <p:nvPr/>
        </p:nvCxnSpPr>
        <p:spPr>
          <a:xfrm>
            <a:off x="457199" y="3484986"/>
            <a:ext cx="1117807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9263591-5127-4E92-B238-D12B8CA83ECA}"/>
              </a:ext>
            </a:extLst>
          </p:cNvPr>
          <p:cNvCxnSpPr/>
          <p:nvPr/>
        </p:nvCxnSpPr>
        <p:spPr>
          <a:xfrm>
            <a:off x="447867" y="3887872"/>
            <a:ext cx="1117807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FD4EFFF-EB02-4129-A078-657137A21394}"/>
              </a:ext>
            </a:extLst>
          </p:cNvPr>
          <p:cNvCxnSpPr/>
          <p:nvPr/>
        </p:nvCxnSpPr>
        <p:spPr>
          <a:xfrm>
            <a:off x="441642" y="4998157"/>
            <a:ext cx="1117807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66675DF-2062-42EA-9458-BEB2A8018175}"/>
              </a:ext>
            </a:extLst>
          </p:cNvPr>
          <p:cNvCxnSpPr/>
          <p:nvPr/>
        </p:nvCxnSpPr>
        <p:spPr>
          <a:xfrm>
            <a:off x="435417" y="5383824"/>
            <a:ext cx="1117807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B25C778-417C-4B47-837F-CF5303AD66C8}"/>
              </a:ext>
            </a:extLst>
          </p:cNvPr>
          <p:cNvCxnSpPr/>
          <p:nvPr/>
        </p:nvCxnSpPr>
        <p:spPr>
          <a:xfrm>
            <a:off x="447867" y="4627501"/>
            <a:ext cx="1117807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604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D099AC8-5AB0-4CDB-B532-E7297A159708}"/>
              </a:ext>
            </a:extLst>
          </p:cNvPr>
          <p:cNvSpPr txBox="1">
            <a:spLocks/>
          </p:cNvSpPr>
          <p:nvPr/>
        </p:nvSpPr>
        <p:spPr>
          <a:xfrm>
            <a:off x="3340359" y="681038"/>
            <a:ext cx="78828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Tusker Grotesk 5600 Semibold"/>
                <a:ea typeface="+mj-ea"/>
                <a:cs typeface="+mj-cs"/>
              </a:rPr>
              <a:t>Edition 2021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412C32-3B3C-442F-89D5-6C38F6848BDC}"/>
              </a:ext>
            </a:extLst>
          </p:cNvPr>
          <p:cNvSpPr txBox="1"/>
          <p:nvPr/>
        </p:nvSpPr>
        <p:spPr>
          <a:xfrm>
            <a:off x="3340359" y="1728306"/>
            <a:ext cx="804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Partenaires sponsors en cours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811EFD-AE89-4454-B660-033C2015B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146" y="2787110"/>
            <a:ext cx="1039050" cy="332391"/>
          </a:xfrm>
          <a:prstGeom prst="rect">
            <a:avLst/>
          </a:prstGeom>
        </p:spPr>
      </p:pic>
      <p:pic>
        <p:nvPicPr>
          <p:cNvPr id="8" name="il_fi" descr="Leroy_merlin_logo">
            <a:extLst>
              <a:ext uri="{FF2B5EF4-FFF2-40B4-BE49-F238E27FC236}">
                <a16:creationId xmlns:a16="http://schemas.microsoft.com/office/drawing/2014/main" id="{ED785DD0-F9A4-4469-ACB8-02895B84D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58" b="-4572"/>
          <a:stretch>
            <a:fillRect/>
          </a:stretch>
        </p:blipFill>
        <p:spPr bwMode="auto">
          <a:xfrm>
            <a:off x="4648404" y="3548570"/>
            <a:ext cx="879102" cy="68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10E0BAB-AEAB-44D8-AFDF-800E81EFD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607" y="5002807"/>
            <a:ext cx="799846" cy="341322"/>
          </a:xfrm>
          <a:prstGeom prst="rect">
            <a:avLst/>
          </a:prstGeom>
        </p:spPr>
      </p:pic>
      <p:pic>
        <p:nvPicPr>
          <p:cNvPr id="10" name="Picture 6" descr="Image associÃ©e">
            <a:extLst>
              <a:ext uri="{FF2B5EF4-FFF2-40B4-BE49-F238E27FC236}">
                <a16:creationId xmlns:a16="http://schemas.microsoft.com/office/drawing/2014/main" id="{EF2CEF67-0634-4808-9DA5-1A6034866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3" t="17215" r="20470" b="7863"/>
          <a:stretch/>
        </p:blipFill>
        <p:spPr bwMode="auto">
          <a:xfrm>
            <a:off x="8179315" y="2597473"/>
            <a:ext cx="602075" cy="5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ésultat de recherche d'images pour &quot;Cora logo&quot;">
            <a:extLst>
              <a:ext uri="{FF2B5EF4-FFF2-40B4-BE49-F238E27FC236}">
                <a16:creationId xmlns:a16="http://schemas.microsoft.com/office/drawing/2014/main" id="{F3185ED1-7B33-4C57-B29D-C1DDA33E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09" y="2722831"/>
            <a:ext cx="542745" cy="45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ésultat de recherche d'images pour &quot;logo mobivia groupe&quot;">
            <a:extLst>
              <a:ext uri="{FF2B5EF4-FFF2-40B4-BE49-F238E27FC236}">
                <a16:creationId xmlns:a16="http://schemas.microsoft.com/office/drawing/2014/main" id="{22C90B40-DB23-4445-A777-5E4F73782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2" r="1601" b="42568"/>
          <a:stretch/>
        </p:blipFill>
        <p:spPr bwMode="auto">
          <a:xfrm>
            <a:off x="6917208" y="3806324"/>
            <a:ext cx="1384281" cy="35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B60A22D0-AB18-4DDE-9BC2-E25A290DE9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80" y="4780511"/>
            <a:ext cx="1197138" cy="464727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FD4CCFA-991A-4F13-B365-C15E1A96F2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50671" y="2787110"/>
            <a:ext cx="889021" cy="277819"/>
          </a:xfrm>
          <a:prstGeom prst="rect">
            <a:avLst/>
          </a:prstGeom>
        </p:spPr>
      </p:pic>
      <p:pic>
        <p:nvPicPr>
          <p:cNvPr id="15" name="Picture 4" descr="Résultat de recherche d'images pour &quot;picwictoys logo&quot;">
            <a:extLst>
              <a:ext uri="{FF2B5EF4-FFF2-40B4-BE49-F238E27FC236}">
                <a16:creationId xmlns:a16="http://schemas.microsoft.com/office/drawing/2014/main" id="{F3F4D6EE-9585-467D-98FF-F62CF883C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54" y="4890957"/>
            <a:ext cx="1146326" cy="46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EFD023F-AE17-44E2-8F1C-69D5D9E669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625" y="2699793"/>
            <a:ext cx="1178789" cy="4983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4EFDC3E-F4AF-46A6-96C2-DB64D1CA632B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09" y="3797425"/>
            <a:ext cx="1202140" cy="294747"/>
          </a:xfrm>
          <a:prstGeom prst="rect">
            <a:avLst/>
          </a:prstGeom>
          <a:noFill/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0C10CBF-214F-416D-8716-EC58C098F93D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603" y="3548570"/>
            <a:ext cx="1039050" cy="729751"/>
          </a:xfrm>
          <a:prstGeom prst="rect">
            <a:avLst/>
          </a:prstGeom>
        </p:spPr>
      </p:pic>
      <p:pic>
        <p:nvPicPr>
          <p:cNvPr id="2050" name="Picture 2" descr="PROMOD -">
            <a:extLst>
              <a:ext uri="{FF2B5EF4-FFF2-40B4-BE49-F238E27FC236}">
                <a16:creationId xmlns:a16="http://schemas.microsoft.com/office/drawing/2014/main" id="{9DF5AA55-FF89-4542-A81D-956CB1FE3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8" b="21007"/>
          <a:stretch/>
        </p:blipFill>
        <p:spPr bwMode="auto">
          <a:xfrm>
            <a:off x="9287323" y="4508877"/>
            <a:ext cx="1527578" cy="84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828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79ACBA-7593-47E8-8496-6096EFC234C6}"/>
              </a:ext>
            </a:extLst>
          </p:cNvPr>
          <p:cNvSpPr txBox="1"/>
          <p:nvPr/>
        </p:nvSpPr>
        <p:spPr>
          <a:xfrm>
            <a:off x="6080817" y="2454130"/>
            <a:ext cx="804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Contacts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1F3C921-544E-4436-AF04-E9738C7C63AC}"/>
              </a:ext>
            </a:extLst>
          </p:cNvPr>
          <p:cNvSpPr txBox="1"/>
          <p:nvPr/>
        </p:nvSpPr>
        <p:spPr>
          <a:xfrm>
            <a:off x="6080817" y="3951380"/>
            <a:ext cx="9185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Bruno.dubois@capdigital.com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Melanie.thelier@capdigital.com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F2263E-96C7-4AE7-9EA3-A980F6AB0B87}"/>
              </a:ext>
            </a:extLst>
          </p:cNvPr>
          <p:cNvSpPr txBox="1"/>
          <p:nvPr/>
        </p:nvSpPr>
        <p:spPr>
          <a:xfrm>
            <a:off x="6150584" y="3595027"/>
            <a:ext cx="208937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Bruno Dubois</a:t>
            </a:r>
          </a:p>
        </p:txBody>
      </p:sp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2B16AA5B-CF78-4CAF-92DB-DC0BAD38F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363349"/>
            <a:ext cx="4104456" cy="12020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C1DE5F-B83F-4058-8522-09CFC1B2D1A0}"/>
              </a:ext>
            </a:extLst>
          </p:cNvPr>
          <p:cNvSpPr/>
          <p:nvPr/>
        </p:nvSpPr>
        <p:spPr>
          <a:xfrm>
            <a:off x="569749" y="4536156"/>
            <a:ext cx="34916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hlinkClick r:id="rId4"/>
              </a:rPr>
              <a:t>Télécharger le cahier des charges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8068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871138-6358-4451-B2C6-69DAC051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872572"/>
            <a:ext cx="10982130" cy="1325563"/>
          </a:xfrm>
        </p:spPr>
        <p:txBody>
          <a:bodyPr>
            <a:normAutofit/>
          </a:bodyPr>
          <a:lstStyle/>
          <a:p>
            <a:pPr algn="ctr"/>
            <a:r>
              <a:rPr lang="fr-FR" sz="8000" dirty="0"/>
              <a:t>La Parole à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0EFFAE-28D5-495A-AD25-C3CFBFF664DF}"/>
              </a:ext>
            </a:extLst>
          </p:cNvPr>
          <p:cNvSpPr/>
          <p:nvPr/>
        </p:nvSpPr>
        <p:spPr>
          <a:xfrm>
            <a:off x="814736" y="2614269"/>
            <a:ext cx="113772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3200" dirty="0">
                <a:solidFill>
                  <a:srgbClr val="333333"/>
                </a:solidFill>
              </a:rPr>
              <a:t>« </a:t>
            </a:r>
            <a:r>
              <a:rPr lang="fr-FR" sz="3200" b="1" dirty="0">
                <a:solidFill>
                  <a:srgbClr val="333333"/>
                </a:solidFill>
              </a:rPr>
              <a:t>Smart Vendeur</a:t>
            </a:r>
            <a:r>
              <a:rPr lang="fr-FR" sz="3200" dirty="0">
                <a:solidFill>
                  <a:srgbClr val="333333"/>
                </a:solidFill>
              </a:rPr>
              <a:t> » de </a:t>
            </a:r>
            <a:r>
              <a:rPr lang="fr-FR" sz="3200" dirty="0" err="1">
                <a:solidFill>
                  <a:srgbClr val="4078C0"/>
                </a:solidFill>
                <a:hlinkClick r:id="rId2"/>
              </a:rPr>
              <a:t>Keyneosoft</a:t>
            </a:r>
            <a:r>
              <a:rPr lang="fr-FR" sz="3200" dirty="0">
                <a:solidFill>
                  <a:srgbClr val="4078C0"/>
                </a:solidFill>
                <a:hlinkClick r:id="rId2"/>
              </a:rPr>
              <a:t> </a:t>
            </a:r>
            <a:r>
              <a:rPr lang="fr-FR" sz="3200" dirty="0">
                <a:solidFill>
                  <a:srgbClr val="4078C0"/>
                </a:solidFill>
              </a:rPr>
              <a:t>/</a:t>
            </a:r>
            <a:r>
              <a:rPr lang="fr-FR" sz="3200" dirty="0">
                <a:solidFill>
                  <a:srgbClr val="333333"/>
                </a:solidFill>
              </a:rPr>
              <a:t> </a:t>
            </a:r>
            <a:r>
              <a:rPr lang="fr-FR" sz="3200" dirty="0" err="1">
                <a:solidFill>
                  <a:srgbClr val="4078C0"/>
                </a:solidFill>
                <a:hlinkClick r:id="rId3"/>
              </a:rPr>
              <a:t>IDKids</a:t>
            </a:r>
            <a:r>
              <a:rPr lang="fr-FR" sz="3200" dirty="0">
                <a:solidFill>
                  <a:srgbClr val="4078C0"/>
                </a:solidFill>
                <a:hlinkClick r:id="rId3"/>
              </a:rPr>
              <a:t> </a:t>
            </a:r>
            <a:r>
              <a:rPr lang="fr-FR" sz="3200" dirty="0">
                <a:solidFill>
                  <a:srgbClr val="333333"/>
                </a:solidFill>
              </a:rPr>
              <a:t>(NSE 2019)</a:t>
            </a:r>
          </a:p>
          <a:p>
            <a:pPr algn="l"/>
            <a:endParaRPr lang="fr-FR" sz="2400" dirty="0">
              <a:solidFill>
                <a:srgbClr val="333333"/>
              </a:solidFill>
            </a:endParaRPr>
          </a:p>
          <a:p>
            <a:pPr lvl="8"/>
            <a:r>
              <a:rPr lang="fr-FR" sz="2400" dirty="0">
                <a:solidFill>
                  <a:srgbClr val="333333"/>
                </a:solidFill>
              </a:rPr>
              <a:t> </a:t>
            </a:r>
            <a:r>
              <a:rPr lang="fr-FR" sz="2400" dirty="0">
                <a:solidFill>
                  <a:srgbClr val="4078C0"/>
                </a:solidFill>
                <a:hlinkClick r:id="rId4"/>
              </a:rPr>
              <a:t>Alexandre </a:t>
            </a:r>
            <a:r>
              <a:rPr lang="fr-FR" sz="2400" dirty="0" err="1">
                <a:solidFill>
                  <a:srgbClr val="4078C0"/>
                </a:solidFill>
                <a:hlinkClick r:id="rId4"/>
              </a:rPr>
              <a:t>Mayaud</a:t>
            </a:r>
            <a:endParaRPr lang="fr-FR" sz="2400" dirty="0">
              <a:solidFill>
                <a:srgbClr val="333333"/>
              </a:solidFill>
            </a:endParaRPr>
          </a:p>
          <a:p>
            <a:pPr lvl="8"/>
            <a:r>
              <a:rPr lang="fr-FR" sz="2400" i="1" dirty="0">
                <a:solidFill>
                  <a:srgbClr val="333333"/>
                </a:solidFill>
              </a:rPr>
              <a:t>CEO co-fondateur</a:t>
            </a:r>
          </a:p>
          <a:p>
            <a:pPr lvl="8"/>
            <a:r>
              <a:rPr lang="fr-FR" sz="2400" dirty="0" err="1">
                <a:solidFill>
                  <a:srgbClr val="333333"/>
                </a:solidFill>
              </a:rPr>
              <a:t>Keyneosoft</a:t>
            </a:r>
            <a:endParaRPr lang="fr-FR" sz="2400" dirty="0">
              <a:solidFill>
                <a:srgbClr val="333333"/>
              </a:solidFill>
            </a:endParaRPr>
          </a:p>
          <a:p>
            <a:pPr lvl="3" algn="l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333333"/>
              </a:solidFill>
            </a:endParaRPr>
          </a:p>
          <a:p>
            <a:pPr lvl="8"/>
            <a:r>
              <a:rPr lang="fr-FR" sz="2400" dirty="0">
                <a:solidFill>
                  <a:srgbClr val="4078C0"/>
                </a:solidFill>
                <a:hlinkClick r:id="rId5"/>
              </a:rPr>
              <a:t>Cédric Poncelet</a:t>
            </a:r>
            <a:endParaRPr lang="fr-FR" sz="2400" dirty="0">
              <a:solidFill>
                <a:srgbClr val="333333"/>
              </a:solidFill>
            </a:endParaRPr>
          </a:p>
          <a:p>
            <a:pPr lvl="8"/>
            <a:r>
              <a:rPr lang="fr-FR" sz="2400" dirty="0">
                <a:solidFill>
                  <a:srgbClr val="333333"/>
                </a:solidFill>
              </a:rPr>
              <a:t>Chief New Business </a:t>
            </a:r>
            <a:r>
              <a:rPr lang="fr-FR" sz="2400" dirty="0" err="1">
                <a:solidFill>
                  <a:srgbClr val="333333"/>
                </a:solidFill>
              </a:rPr>
              <a:t>Officer</a:t>
            </a:r>
            <a:r>
              <a:rPr lang="fr-FR" sz="2400" dirty="0">
                <a:solidFill>
                  <a:srgbClr val="333333"/>
                </a:solidFill>
              </a:rPr>
              <a:t> </a:t>
            </a:r>
          </a:p>
          <a:p>
            <a:pPr lvl="8"/>
            <a:r>
              <a:rPr lang="fr-FR" sz="2400" dirty="0">
                <a:solidFill>
                  <a:srgbClr val="333333"/>
                </a:solidFill>
              </a:rPr>
              <a:t>IDKIDS Community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3E6F85-57E9-4A5A-BE2A-36D1B9476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3645024"/>
            <a:ext cx="1024508" cy="10245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DCA1B5-5D4E-43A9-B323-3238FD72F4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5085666"/>
            <a:ext cx="1086848" cy="1068033"/>
          </a:xfrm>
          <a:prstGeom prst="rect">
            <a:avLst/>
          </a:prstGeom>
        </p:spPr>
      </p:pic>
      <p:pic>
        <p:nvPicPr>
          <p:cNvPr id="2050" name="Picture 2" descr="Keyneosoft - Éditeur et intégrateur d’une plateforme digitale et omnicanal pour le New Retail">
            <a:extLst>
              <a:ext uri="{FF2B5EF4-FFF2-40B4-BE49-F238E27FC236}">
                <a16:creationId xmlns:a16="http://schemas.microsoft.com/office/drawing/2014/main" id="{74DDB607-5DBB-4FF4-8F7D-80054442D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23" y="3761329"/>
            <a:ext cx="2713097" cy="53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RAI LOGO V1 FOND TRANSPARENT - ÏDKIDS.COMMUNITY">
            <a:extLst>
              <a:ext uri="{FF2B5EF4-FFF2-40B4-BE49-F238E27FC236}">
                <a16:creationId xmlns:a16="http://schemas.microsoft.com/office/drawing/2014/main" id="{64BF49D9-D6C0-4EFC-8980-00083EF2A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595" y="4956948"/>
            <a:ext cx="1196751" cy="11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97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DFC56-3EC1-446C-A109-4E496BAB2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16B645-5FD7-45F7-BEF6-6140D11E0A77}"/>
              </a:ext>
            </a:extLst>
          </p:cNvPr>
          <p:cNvSpPr/>
          <p:nvPr/>
        </p:nvSpPr>
        <p:spPr>
          <a:xfrm>
            <a:off x="407368" y="1004227"/>
            <a:ext cx="1193035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2400" b="1" dirty="0">
                <a:solidFill>
                  <a:srgbClr val="333333"/>
                </a:solidFill>
                <a:latin typeface="+mn-lt"/>
              </a:rPr>
              <a:t>1 - Présentation de l'AMI New shopping Expérience 2021</a:t>
            </a:r>
          </a:p>
          <a:p>
            <a:pPr algn="l">
              <a:buFont typeface="+mj-lt"/>
              <a:buAutoNum type="arabicPeriod"/>
            </a:pPr>
            <a:endParaRPr lang="fr-FR" sz="2400" dirty="0">
              <a:solidFill>
                <a:srgbClr val="333333"/>
              </a:solidFill>
              <a:latin typeface="+mn-lt"/>
            </a:endParaRPr>
          </a:p>
          <a:p>
            <a:pPr algn="l"/>
            <a:r>
              <a:rPr lang="fr-FR" sz="2400" b="1" dirty="0">
                <a:solidFill>
                  <a:srgbClr val="333333"/>
                </a:solidFill>
                <a:latin typeface="+mn-lt"/>
              </a:rPr>
              <a:t>2 - Retours d’expérience de porteurs de projets lauréats des éditions précédentes</a:t>
            </a:r>
            <a:r>
              <a:rPr lang="fr-FR" sz="2400" dirty="0">
                <a:solidFill>
                  <a:srgbClr val="333333"/>
                </a:solidFill>
                <a:latin typeface="+mn-lt"/>
              </a:rPr>
              <a:t> </a:t>
            </a:r>
          </a:p>
          <a:p>
            <a:pPr algn="l"/>
            <a:r>
              <a:rPr lang="fr-FR" sz="2400" dirty="0">
                <a:solidFill>
                  <a:srgbClr val="333333"/>
                </a:solidFill>
                <a:latin typeface="+mn-lt"/>
              </a:rPr>
              <a:t>accompagnés de leur sponsor qui témoigneront des bénéfices de leur collaboration.</a:t>
            </a:r>
          </a:p>
          <a:p>
            <a:pPr algn="l"/>
            <a:endParaRPr lang="fr-FR" sz="2400" dirty="0">
              <a:solidFill>
                <a:srgbClr val="333333"/>
              </a:solidFill>
              <a:latin typeface="+mn-lt"/>
            </a:endParaRPr>
          </a:p>
          <a:p>
            <a:pPr algn="l"/>
            <a:r>
              <a:rPr lang="fr-FR" sz="2400" dirty="0">
                <a:solidFill>
                  <a:srgbClr val="333333"/>
                </a:solidFill>
                <a:latin typeface="+mn-lt"/>
              </a:rPr>
              <a:t>« </a:t>
            </a:r>
            <a:r>
              <a:rPr lang="fr-FR" sz="2400" b="1" dirty="0">
                <a:solidFill>
                  <a:srgbClr val="333333"/>
                </a:solidFill>
                <a:latin typeface="+mn-lt"/>
              </a:rPr>
              <a:t>Smart Vendeur</a:t>
            </a:r>
            <a:r>
              <a:rPr lang="fr-FR" sz="2400" dirty="0">
                <a:solidFill>
                  <a:srgbClr val="333333"/>
                </a:solidFill>
                <a:latin typeface="+mn-lt"/>
              </a:rPr>
              <a:t> » de </a:t>
            </a:r>
            <a:r>
              <a:rPr lang="fr-FR" sz="2400" dirty="0" err="1">
                <a:solidFill>
                  <a:srgbClr val="4078C0"/>
                </a:solidFill>
                <a:latin typeface="+mn-lt"/>
                <a:hlinkClick r:id="rId2"/>
              </a:rPr>
              <a:t>Keyneosoft</a:t>
            </a:r>
            <a:r>
              <a:rPr lang="fr-FR" sz="2400" dirty="0">
                <a:solidFill>
                  <a:srgbClr val="4078C0"/>
                </a:solidFill>
                <a:latin typeface="+mn-lt"/>
                <a:hlinkClick r:id="rId2"/>
              </a:rPr>
              <a:t> </a:t>
            </a:r>
            <a:r>
              <a:rPr lang="fr-FR" sz="2400" dirty="0">
                <a:solidFill>
                  <a:srgbClr val="4078C0"/>
                </a:solidFill>
                <a:latin typeface="+mn-lt"/>
              </a:rPr>
              <a:t>/</a:t>
            </a:r>
            <a:r>
              <a:rPr lang="fr-FR" sz="2400" dirty="0">
                <a:solidFill>
                  <a:srgbClr val="333333"/>
                </a:solidFill>
                <a:latin typeface="+mn-lt"/>
              </a:rPr>
              <a:t> </a:t>
            </a:r>
            <a:r>
              <a:rPr lang="fr-FR" sz="2400" dirty="0" err="1">
                <a:solidFill>
                  <a:srgbClr val="4078C0"/>
                </a:solidFill>
                <a:latin typeface="+mn-lt"/>
                <a:hlinkClick r:id="rId3"/>
              </a:rPr>
              <a:t>IDKids</a:t>
            </a:r>
            <a:r>
              <a:rPr lang="fr-FR" sz="2400" dirty="0">
                <a:solidFill>
                  <a:srgbClr val="4078C0"/>
                </a:solidFill>
                <a:latin typeface="+mn-lt"/>
                <a:hlinkClick r:id="rId3"/>
              </a:rPr>
              <a:t> </a:t>
            </a:r>
            <a:r>
              <a:rPr lang="fr-FR" sz="2400" dirty="0">
                <a:solidFill>
                  <a:srgbClr val="333333"/>
                </a:solidFill>
                <a:latin typeface="+mn-lt"/>
              </a:rPr>
              <a:t>(NSE 2019)</a:t>
            </a:r>
          </a:p>
          <a:p>
            <a:pPr lvl="3" algn="l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333333"/>
              </a:solidFill>
              <a:latin typeface="+mn-lt"/>
            </a:endParaRPr>
          </a:p>
          <a:p>
            <a:pPr lvl="3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333333"/>
                </a:solidFill>
                <a:latin typeface="+mn-lt"/>
              </a:rPr>
              <a:t> </a:t>
            </a:r>
            <a:r>
              <a:rPr lang="fr-FR" sz="2400" dirty="0">
                <a:solidFill>
                  <a:srgbClr val="4078C0"/>
                </a:solidFill>
                <a:latin typeface="+mn-lt"/>
                <a:hlinkClick r:id="rId4"/>
              </a:rPr>
              <a:t>Alexandre </a:t>
            </a:r>
            <a:r>
              <a:rPr lang="fr-FR" sz="2400" dirty="0" err="1">
                <a:solidFill>
                  <a:srgbClr val="4078C0"/>
                </a:solidFill>
                <a:latin typeface="+mn-lt"/>
                <a:hlinkClick r:id="rId4"/>
              </a:rPr>
              <a:t>Mayaud</a:t>
            </a:r>
            <a:r>
              <a:rPr lang="fr-FR" sz="2400" dirty="0">
                <a:solidFill>
                  <a:srgbClr val="333333"/>
                </a:solidFill>
                <a:latin typeface="+mn-lt"/>
              </a:rPr>
              <a:t>- CEO co-fondateur - </a:t>
            </a:r>
            <a:r>
              <a:rPr lang="fr-FR" sz="2400" dirty="0" err="1">
                <a:solidFill>
                  <a:srgbClr val="333333"/>
                </a:solidFill>
                <a:latin typeface="+mn-lt"/>
              </a:rPr>
              <a:t>Keyneosoft</a:t>
            </a:r>
            <a:endParaRPr lang="fr-FR" sz="2400" dirty="0">
              <a:solidFill>
                <a:srgbClr val="333333"/>
              </a:solidFill>
              <a:latin typeface="+mn-lt"/>
            </a:endParaRPr>
          </a:p>
          <a:p>
            <a:pPr lvl="3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333333"/>
                </a:solidFill>
                <a:latin typeface="+mn-lt"/>
              </a:rPr>
              <a:t> </a:t>
            </a:r>
            <a:r>
              <a:rPr lang="fr-FR" sz="2400" dirty="0">
                <a:solidFill>
                  <a:srgbClr val="4078C0"/>
                </a:solidFill>
                <a:latin typeface="+mn-lt"/>
                <a:hlinkClick r:id="rId5"/>
              </a:rPr>
              <a:t>Cédric Poncelet</a:t>
            </a:r>
            <a:r>
              <a:rPr lang="fr-FR" sz="2400" dirty="0">
                <a:solidFill>
                  <a:srgbClr val="333333"/>
                </a:solidFill>
                <a:latin typeface="+mn-lt"/>
              </a:rPr>
              <a:t>, Chief New Business </a:t>
            </a:r>
            <a:r>
              <a:rPr lang="fr-FR" sz="2400" dirty="0" err="1">
                <a:solidFill>
                  <a:srgbClr val="333333"/>
                </a:solidFill>
                <a:latin typeface="+mn-lt"/>
              </a:rPr>
              <a:t>Officer</a:t>
            </a:r>
            <a:r>
              <a:rPr lang="fr-FR" sz="2400" dirty="0">
                <a:solidFill>
                  <a:srgbClr val="333333"/>
                </a:solidFill>
                <a:latin typeface="+mn-lt"/>
              </a:rPr>
              <a:t> - IDKIDS Community</a:t>
            </a:r>
          </a:p>
          <a:p>
            <a:pPr algn="l"/>
            <a:br>
              <a:rPr lang="fr-FR" sz="2400" dirty="0">
                <a:solidFill>
                  <a:srgbClr val="333333"/>
                </a:solidFill>
                <a:latin typeface="+mn-lt"/>
              </a:rPr>
            </a:br>
            <a:r>
              <a:rPr lang="fr-FR" sz="2400" dirty="0">
                <a:solidFill>
                  <a:srgbClr val="333333"/>
                </a:solidFill>
                <a:latin typeface="+mn-lt"/>
              </a:rPr>
              <a:t>« </a:t>
            </a:r>
            <a:r>
              <a:rPr lang="fr-FR" sz="2400" b="1" dirty="0">
                <a:solidFill>
                  <a:srgbClr val="333333"/>
                </a:solidFill>
                <a:latin typeface="+mn-lt"/>
              </a:rPr>
              <a:t>L’appli qui fait les courses à votre place</a:t>
            </a:r>
            <a:r>
              <a:rPr lang="fr-FR" sz="2400" dirty="0">
                <a:solidFill>
                  <a:srgbClr val="333333"/>
                </a:solidFill>
                <a:latin typeface="+mn-lt"/>
              </a:rPr>
              <a:t> » de </a:t>
            </a:r>
            <a:r>
              <a:rPr lang="fr-FR" sz="2400" dirty="0">
                <a:solidFill>
                  <a:srgbClr val="4078C0"/>
                </a:solidFill>
                <a:latin typeface="+mn-lt"/>
                <a:hlinkClick r:id="rId6"/>
              </a:rPr>
              <a:t>Miam </a:t>
            </a:r>
            <a:r>
              <a:rPr lang="fr-FR" sz="2400" dirty="0">
                <a:solidFill>
                  <a:srgbClr val="4078C0"/>
                </a:solidFill>
                <a:latin typeface="+mn-lt"/>
              </a:rPr>
              <a:t>/</a:t>
            </a:r>
            <a:r>
              <a:rPr lang="fr-FR" sz="2400" dirty="0">
                <a:solidFill>
                  <a:srgbClr val="4078C0"/>
                </a:solidFill>
                <a:latin typeface="+mn-lt"/>
                <a:hlinkClick r:id="rId7"/>
              </a:rPr>
              <a:t>CORA </a:t>
            </a:r>
            <a:r>
              <a:rPr lang="fr-FR" sz="2400" dirty="0">
                <a:solidFill>
                  <a:srgbClr val="333333"/>
                </a:solidFill>
                <a:latin typeface="+mn-lt"/>
              </a:rPr>
              <a:t>(NSE 2020)</a:t>
            </a:r>
          </a:p>
          <a:p>
            <a:pPr lvl="3" algn="l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333333"/>
              </a:solidFill>
              <a:latin typeface="+mn-lt"/>
            </a:endParaRPr>
          </a:p>
          <a:p>
            <a:pPr lvl="3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333333"/>
                </a:solidFill>
                <a:latin typeface="+mn-lt"/>
              </a:rPr>
              <a:t> </a:t>
            </a:r>
            <a:r>
              <a:rPr lang="fr-FR" sz="2400" dirty="0">
                <a:solidFill>
                  <a:srgbClr val="4078C0"/>
                </a:solidFill>
                <a:latin typeface="+mn-lt"/>
                <a:hlinkClick r:id="rId8"/>
              </a:rPr>
              <a:t>César Tonnoir</a:t>
            </a:r>
            <a:r>
              <a:rPr lang="fr-FR" sz="2400" dirty="0">
                <a:solidFill>
                  <a:srgbClr val="333333"/>
                </a:solidFill>
                <a:latin typeface="+mn-lt"/>
              </a:rPr>
              <a:t> - CEO - Miam</a:t>
            </a:r>
          </a:p>
          <a:p>
            <a:pPr lvl="3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333333"/>
                </a:solidFill>
                <a:latin typeface="+mn-lt"/>
              </a:rPr>
              <a:t> </a:t>
            </a:r>
            <a:r>
              <a:rPr lang="fr-FR" sz="2400" dirty="0">
                <a:solidFill>
                  <a:srgbClr val="4078C0"/>
                </a:solidFill>
                <a:latin typeface="+mn-lt"/>
                <a:hlinkClick r:id="rId9"/>
              </a:rPr>
              <a:t>Jonathan Guillot</a:t>
            </a:r>
            <a:r>
              <a:rPr lang="fr-FR" sz="2400" dirty="0">
                <a:solidFill>
                  <a:srgbClr val="333333"/>
                </a:solidFill>
                <a:latin typeface="+mn-lt"/>
              </a:rPr>
              <a:t> - Responsable PMO Digital - Cora France</a:t>
            </a:r>
          </a:p>
          <a:p>
            <a:br>
              <a:rPr lang="fr-FR" sz="2400" dirty="0">
                <a:latin typeface="+mn-lt"/>
              </a:rPr>
            </a:br>
            <a:endParaRPr lang="fr-FR" sz="2400" dirty="0"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52540B-E5DF-47B4-9567-1CE78737E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429000"/>
            <a:ext cx="1024508" cy="10245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C9BBB1A-4503-47A4-8837-37DDA4B5E8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10" y="3339229"/>
            <a:ext cx="1086848" cy="106803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B7A058C-ECD5-49A8-8CC1-C99DBAEEEB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197087"/>
            <a:ext cx="1061492" cy="106149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9AAFD1E-C529-4EEF-89BA-364698DE99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10" y="5175820"/>
            <a:ext cx="1061492" cy="10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76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9"/>
          <p:cNvSpPr txBox="1"/>
          <p:nvPr/>
        </p:nvSpPr>
        <p:spPr>
          <a:xfrm>
            <a:off x="5730500" y="3400700"/>
            <a:ext cx="6445600" cy="2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fr" sz="2667" kern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RETOUR EXPERIENCE</a:t>
            </a:r>
            <a:endParaRPr sz="2667" kern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fr" sz="2667" kern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NSE2019</a:t>
            </a:r>
            <a:endParaRPr sz="2667" kern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fr" sz="2667" kern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SMART VENDEUR</a:t>
            </a:r>
            <a:endParaRPr sz="29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29"/>
          <p:cNvSpPr/>
          <p:nvPr/>
        </p:nvSpPr>
        <p:spPr>
          <a:xfrm>
            <a:off x="0" y="0"/>
            <a:ext cx="5471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8115" y="5650306"/>
            <a:ext cx="1848000" cy="120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0651" y="5634651"/>
            <a:ext cx="1910400" cy="124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5372" y="0"/>
            <a:ext cx="2914256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/>
          <p:nvPr/>
        </p:nvSpPr>
        <p:spPr>
          <a:xfrm>
            <a:off x="-133004" y="-193963"/>
            <a:ext cx="12491200" cy="6229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0"/>
          <p:cNvSpPr txBox="1"/>
          <p:nvPr/>
        </p:nvSpPr>
        <p:spPr>
          <a:xfrm>
            <a:off x="-133000" y="393600"/>
            <a:ext cx="12491200" cy="2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4665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fr" sz="21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Nous </a:t>
            </a:r>
            <a:r>
              <a:rPr lang="fr" sz="2133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accélérons la transformation digitale et omni-canale </a:t>
            </a:r>
            <a:endParaRPr sz="2133" b="1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4665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fr" sz="21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 Retailers et des marques.</a:t>
            </a:r>
            <a:endParaRPr sz="21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4665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1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4665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fr" sz="21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Nous sommes </a:t>
            </a:r>
            <a:r>
              <a:rPr lang="fr" sz="2133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éditeur et intégrateur d’une plateforme </a:t>
            </a:r>
            <a:endParaRPr sz="2133" b="1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4665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fr" sz="2133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solutions digitales dédiée au New Retail</a:t>
            </a:r>
            <a:r>
              <a:rPr lang="fr" sz="2133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(nouveaux parcours client ou vendeurs, nouveaux concepts magasin, nouvelles formes de vente)</a:t>
            </a:r>
            <a:endParaRPr sz="21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30"/>
          <p:cNvSpPr txBox="1"/>
          <p:nvPr/>
        </p:nvSpPr>
        <p:spPr>
          <a:xfrm>
            <a:off x="-31400" y="-35035"/>
            <a:ext cx="98620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r>
              <a:rPr lang="fr" sz="2000" kern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 EXPERTS DU DIGITAL ET DU NEW RETAIL DEPUIS 2007</a:t>
            </a:r>
            <a:endParaRPr sz="2000" kern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3" name="Google Shape;12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5164" y="6320562"/>
            <a:ext cx="1023600" cy="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3487" y="6425836"/>
            <a:ext cx="882800" cy="18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7780" y="6249300"/>
            <a:ext cx="475600" cy="4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32" y="6330579"/>
            <a:ext cx="612216" cy="32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0" descr="Résultat de recherche d'images pour &quot;leroy merlin&quot;" title="https://fr.wikipedia.org/wiki/Fichier:Leroy_Merlin.sv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44851" y="6345844"/>
            <a:ext cx="475600" cy="283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0" descr="micromaniazing-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58688" y="6410843"/>
            <a:ext cx="1023624" cy="16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45403" y="6446863"/>
            <a:ext cx="946239" cy="8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2344" y="6297134"/>
            <a:ext cx="905392" cy="4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04067" y="6377296"/>
            <a:ext cx="852957" cy="22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38615" y="6393555"/>
            <a:ext cx="1023600" cy="19174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0"/>
          <p:cNvSpPr/>
          <p:nvPr/>
        </p:nvSpPr>
        <p:spPr>
          <a:xfrm>
            <a:off x="8044521" y="2903628"/>
            <a:ext cx="2097600" cy="2255600"/>
          </a:xfrm>
          <a:prstGeom prst="roundRect">
            <a:avLst>
              <a:gd name="adj" fmla="val 4467"/>
            </a:avLst>
          </a:prstGeom>
          <a:solidFill>
            <a:srgbClr val="FFC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0"/>
          <p:cNvSpPr/>
          <p:nvPr/>
        </p:nvSpPr>
        <p:spPr>
          <a:xfrm>
            <a:off x="5360669" y="2903628"/>
            <a:ext cx="2097600" cy="2255600"/>
          </a:xfrm>
          <a:prstGeom prst="roundRect">
            <a:avLst>
              <a:gd name="adj" fmla="val 4467"/>
            </a:avLst>
          </a:prstGeom>
          <a:solidFill>
            <a:srgbClr val="FFC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0"/>
          <p:cNvSpPr/>
          <p:nvPr/>
        </p:nvSpPr>
        <p:spPr>
          <a:xfrm>
            <a:off x="2604789" y="2903628"/>
            <a:ext cx="2097600" cy="2255600"/>
          </a:xfrm>
          <a:prstGeom prst="roundRect">
            <a:avLst>
              <a:gd name="adj" fmla="val 4467"/>
            </a:avLst>
          </a:prstGeom>
          <a:solidFill>
            <a:srgbClr val="FFC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0"/>
          <p:cNvSpPr/>
          <p:nvPr/>
        </p:nvSpPr>
        <p:spPr>
          <a:xfrm>
            <a:off x="155867" y="3510100"/>
            <a:ext cx="11884800" cy="2084000"/>
          </a:xfrm>
          <a:prstGeom prst="roundRect">
            <a:avLst>
              <a:gd name="adj" fmla="val 4467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Google Shape;137;p30"/>
          <p:cNvGrpSpPr/>
          <p:nvPr/>
        </p:nvGrpSpPr>
        <p:grpSpPr>
          <a:xfrm>
            <a:off x="569028" y="3036911"/>
            <a:ext cx="1778400" cy="2262109"/>
            <a:chOff x="742546" y="2277683"/>
            <a:chExt cx="1333800" cy="1696582"/>
          </a:xfrm>
        </p:grpSpPr>
        <p:sp>
          <p:nvSpPr>
            <p:cNvPr id="138" name="Google Shape;138;p30"/>
            <p:cNvSpPr/>
            <p:nvPr/>
          </p:nvSpPr>
          <p:spPr>
            <a:xfrm>
              <a:off x="1078451" y="2277683"/>
              <a:ext cx="662100" cy="662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0"/>
            <p:cNvSpPr txBox="1"/>
            <p:nvPr/>
          </p:nvSpPr>
          <p:spPr>
            <a:xfrm>
              <a:off x="742546" y="2997075"/>
              <a:ext cx="13338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</a:pPr>
              <a:r>
                <a:rPr lang="fr" sz="2933" kern="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120</a:t>
              </a:r>
              <a:endParaRPr sz="2933" kern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40" name="Google Shape;140;p30"/>
            <p:cNvSpPr txBox="1"/>
            <p:nvPr/>
          </p:nvSpPr>
          <p:spPr>
            <a:xfrm>
              <a:off x="844546" y="3396165"/>
              <a:ext cx="1129800" cy="57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fr" sz="12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projets digitaux</a:t>
              </a: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fr" sz="12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réalisés</a:t>
              </a: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fr" sz="12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depuis 2007</a:t>
              </a: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1" name="Google Shape;141;p30"/>
          <p:cNvGrpSpPr/>
          <p:nvPr/>
        </p:nvGrpSpPr>
        <p:grpSpPr>
          <a:xfrm>
            <a:off x="7662932" y="3036912"/>
            <a:ext cx="1778400" cy="2083937"/>
            <a:chOff x="6928594" y="2277683"/>
            <a:chExt cx="1333800" cy="1562953"/>
          </a:xfrm>
        </p:grpSpPr>
        <p:sp>
          <p:nvSpPr>
            <p:cNvPr id="142" name="Google Shape;142;p30"/>
            <p:cNvSpPr/>
            <p:nvPr/>
          </p:nvSpPr>
          <p:spPr>
            <a:xfrm>
              <a:off x="7264480" y="2277683"/>
              <a:ext cx="662100" cy="662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0"/>
            <p:cNvSpPr txBox="1"/>
            <p:nvPr/>
          </p:nvSpPr>
          <p:spPr>
            <a:xfrm>
              <a:off x="6928594" y="2993646"/>
              <a:ext cx="13338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</a:pPr>
              <a:r>
                <a:rPr lang="fr" sz="2933" kern="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+39%</a:t>
              </a:r>
              <a:endParaRPr sz="2933" kern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44" name="Google Shape;144;p30"/>
            <p:cNvSpPr txBox="1"/>
            <p:nvPr/>
          </p:nvSpPr>
          <p:spPr>
            <a:xfrm>
              <a:off x="7125094" y="3392736"/>
              <a:ext cx="940800" cy="44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fr" sz="12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 croissance</a:t>
              </a: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fr" sz="12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moyenne</a:t>
              </a: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fr" sz="12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depuis 2007</a:t>
              </a: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</a:pP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45" name="Google Shape;145;p30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411826" y="2458930"/>
              <a:ext cx="327750" cy="3232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" name="Google Shape;146;p30"/>
          <p:cNvGrpSpPr/>
          <p:nvPr/>
        </p:nvGrpSpPr>
        <p:grpSpPr>
          <a:xfrm>
            <a:off x="2670245" y="3036911"/>
            <a:ext cx="1778400" cy="1916720"/>
            <a:chOff x="2848781" y="2277683"/>
            <a:chExt cx="1333800" cy="1437540"/>
          </a:xfrm>
        </p:grpSpPr>
        <p:sp>
          <p:nvSpPr>
            <p:cNvPr id="147" name="Google Shape;147;p30"/>
            <p:cNvSpPr/>
            <p:nvPr/>
          </p:nvSpPr>
          <p:spPr>
            <a:xfrm>
              <a:off x="3184677" y="2277683"/>
              <a:ext cx="662100" cy="662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0"/>
            <p:cNvSpPr txBox="1"/>
            <p:nvPr/>
          </p:nvSpPr>
          <p:spPr>
            <a:xfrm>
              <a:off x="2848781" y="2999033"/>
              <a:ext cx="13338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</a:pPr>
              <a:r>
                <a:rPr lang="fr" sz="2933" kern="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22</a:t>
              </a:r>
              <a:endParaRPr sz="2933" kern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49" name="Google Shape;149;p30"/>
            <p:cNvSpPr txBox="1"/>
            <p:nvPr/>
          </p:nvSpPr>
          <p:spPr>
            <a:xfrm>
              <a:off x="2848781" y="3398123"/>
              <a:ext cx="1333800" cy="31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</a:pPr>
              <a:r>
                <a:rPr lang="fr" sz="12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Experts des solutions mobiles</a:t>
              </a: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</a:pPr>
              <a:r>
                <a:rPr lang="fr" sz="12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et des parcours digitaux</a:t>
              </a: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50" name="Google Shape;150;p30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273662" y="2464504"/>
              <a:ext cx="484123" cy="3694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1" name="Google Shape;151;p3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53133" y="3177533"/>
            <a:ext cx="610200" cy="61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30"/>
          <p:cNvGrpSpPr/>
          <p:nvPr/>
        </p:nvGrpSpPr>
        <p:grpSpPr>
          <a:xfrm>
            <a:off x="5104165" y="3036911"/>
            <a:ext cx="1778408" cy="2083923"/>
            <a:chOff x="6928594" y="2277683"/>
            <a:chExt cx="1333806" cy="1562942"/>
          </a:xfrm>
        </p:grpSpPr>
        <p:sp>
          <p:nvSpPr>
            <p:cNvPr id="153" name="Google Shape;153;p30"/>
            <p:cNvSpPr/>
            <p:nvPr/>
          </p:nvSpPr>
          <p:spPr>
            <a:xfrm>
              <a:off x="7264480" y="2277683"/>
              <a:ext cx="662100" cy="662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0"/>
            <p:cNvSpPr txBox="1"/>
            <p:nvPr/>
          </p:nvSpPr>
          <p:spPr>
            <a:xfrm>
              <a:off x="6928594" y="2993646"/>
              <a:ext cx="13338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fr" sz="2933" kern="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7 500</a:t>
              </a:r>
              <a:endParaRPr sz="3333" kern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55" name="Google Shape;155;p30"/>
            <p:cNvSpPr txBox="1"/>
            <p:nvPr/>
          </p:nvSpPr>
          <p:spPr>
            <a:xfrm>
              <a:off x="6928600" y="3392725"/>
              <a:ext cx="1333800" cy="44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fr" sz="12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Jours homme de développement</a:t>
              </a: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fr" sz="12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 la plateforme</a:t>
              </a: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</a:pPr>
              <a:endParaRPr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56" name="Google Shape;156;p3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670623" y="3159885"/>
            <a:ext cx="645500" cy="6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/>
          <p:nvPr/>
        </p:nvSpPr>
        <p:spPr>
          <a:xfrm>
            <a:off x="10234501" y="3036911"/>
            <a:ext cx="882800" cy="882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0"/>
          <p:cNvSpPr txBox="1"/>
          <p:nvPr/>
        </p:nvSpPr>
        <p:spPr>
          <a:xfrm>
            <a:off x="9786628" y="3996100"/>
            <a:ext cx="17784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r>
              <a:rPr lang="fr" sz="2933" kern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5000</a:t>
            </a:r>
            <a:endParaRPr sz="2933" kern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9" name="Google Shape;159;p30"/>
          <p:cNvSpPr txBox="1"/>
          <p:nvPr/>
        </p:nvSpPr>
        <p:spPr>
          <a:xfrm>
            <a:off x="9922628" y="4528220"/>
            <a:ext cx="1506400" cy="7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f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Points de vente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f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équipés 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f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nos solutions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0" name="Google Shape;160;p3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438091" y="3258775"/>
            <a:ext cx="475615" cy="43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40151" y="6369894"/>
            <a:ext cx="1023600" cy="30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246800" y="5993599"/>
            <a:ext cx="1023600" cy="10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0641700" y="6263288"/>
            <a:ext cx="475600" cy="52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/>
          <p:nvPr/>
        </p:nvSpPr>
        <p:spPr>
          <a:xfrm>
            <a:off x="11200" y="-11200"/>
            <a:ext cx="121920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31"/>
          <p:cNvSpPr/>
          <p:nvPr/>
        </p:nvSpPr>
        <p:spPr>
          <a:xfrm>
            <a:off x="1019733" y="246533"/>
            <a:ext cx="10869600" cy="630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31"/>
          <p:cNvSpPr txBox="1"/>
          <p:nvPr/>
        </p:nvSpPr>
        <p:spPr>
          <a:xfrm rot="-5400000">
            <a:off x="-2371967" y="3000033"/>
            <a:ext cx="67204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32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Pourquoi Smart Vendeur et NSE ?</a:t>
            </a:r>
            <a:endParaRPr sz="3200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71" name="Google Shape;171;p31"/>
          <p:cNvCxnSpPr/>
          <p:nvPr/>
        </p:nvCxnSpPr>
        <p:spPr>
          <a:xfrm>
            <a:off x="2711033" y="1465733"/>
            <a:ext cx="3070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Google Shape;172;p31"/>
          <p:cNvCxnSpPr/>
          <p:nvPr/>
        </p:nvCxnSpPr>
        <p:spPr>
          <a:xfrm>
            <a:off x="7127633" y="1465733"/>
            <a:ext cx="3070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3" name="Google Shape;173;p31"/>
          <p:cNvSpPr txBox="1"/>
          <p:nvPr/>
        </p:nvSpPr>
        <p:spPr>
          <a:xfrm>
            <a:off x="6162433" y="1112733"/>
            <a:ext cx="448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48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4800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Google Shape;174;p31"/>
          <p:cNvSpPr txBox="1"/>
          <p:nvPr/>
        </p:nvSpPr>
        <p:spPr>
          <a:xfrm>
            <a:off x="2711033" y="1902700"/>
            <a:ext cx="9178400" cy="26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algn="l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24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Pour innover</a:t>
            </a:r>
            <a:endParaRPr sz="2400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algn="l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24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Pour pitcher devant des retailers</a:t>
            </a:r>
            <a:endParaRPr sz="2400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algn="l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24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Pour tester de nouveaux cas d’usages en situation réelle</a:t>
            </a:r>
            <a:endParaRPr sz="2400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algn="l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24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Pour co-construire avec un retailer</a:t>
            </a:r>
            <a:endParaRPr sz="2400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algn="l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24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Pour co-financer l’innovation</a:t>
            </a:r>
            <a:endParaRPr sz="2400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algn="l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24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Pour communiquer et bénéficier du réseau PICOM</a:t>
            </a:r>
            <a:endParaRPr sz="2400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75" name="Google Shape;175;p31"/>
          <p:cNvCxnSpPr/>
          <p:nvPr/>
        </p:nvCxnSpPr>
        <p:spPr>
          <a:xfrm>
            <a:off x="2711033" y="5560480"/>
            <a:ext cx="3070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p31"/>
          <p:cNvCxnSpPr/>
          <p:nvPr/>
        </p:nvCxnSpPr>
        <p:spPr>
          <a:xfrm>
            <a:off x="7127633" y="5560480"/>
            <a:ext cx="3070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31"/>
          <p:cNvSpPr txBox="1"/>
          <p:nvPr/>
        </p:nvSpPr>
        <p:spPr>
          <a:xfrm>
            <a:off x="6162433" y="5207480"/>
            <a:ext cx="448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48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4800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8" name="Google Shape;1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667" y="1973721"/>
            <a:ext cx="465600" cy="4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667" y="2538388"/>
            <a:ext cx="465600" cy="4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667" y="3103055"/>
            <a:ext cx="465600" cy="4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667" y="3614688"/>
            <a:ext cx="465600" cy="4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667" y="4179355"/>
            <a:ext cx="465600" cy="4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667" y="4717504"/>
            <a:ext cx="465600" cy="4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/>
          <p:nvPr/>
        </p:nvSpPr>
        <p:spPr>
          <a:xfrm>
            <a:off x="11200" y="-11200"/>
            <a:ext cx="121920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32"/>
          <p:cNvSpPr/>
          <p:nvPr/>
        </p:nvSpPr>
        <p:spPr>
          <a:xfrm>
            <a:off x="1019733" y="246533"/>
            <a:ext cx="10869600" cy="630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 rot="-5400000">
            <a:off x="-2156800" y="3097367"/>
            <a:ext cx="61632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40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RETEX NSE2019</a:t>
            </a:r>
            <a:endParaRPr sz="4000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32"/>
          <p:cNvSpPr txBox="1"/>
          <p:nvPr/>
        </p:nvSpPr>
        <p:spPr>
          <a:xfrm>
            <a:off x="4224321" y="3167779"/>
            <a:ext cx="61636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 motivation des équipes en interne sur ce sujet</a:t>
            </a:r>
            <a:endParaRPr sz="1867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p32"/>
          <p:cNvSpPr txBox="1"/>
          <p:nvPr/>
        </p:nvSpPr>
        <p:spPr>
          <a:xfrm>
            <a:off x="4224336" y="2032067"/>
            <a:ext cx="72120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manque de data disponibles pour être réellement pertinent &gt; nécessité d’adapter l’innovation et l’ambition</a:t>
            </a:r>
            <a:endParaRPr sz="1867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32"/>
          <p:cNvSpPr txBox="1"/>
          <p:nvPr/>
        </p:nvSpPr>
        <p:spPr>
          <a:xfrm>
            <a:off x="4224335" y="1099567"/>
            <a:ext cx="68176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réels cas d’usages et implication d’IDKids (Oxybul)</a:t>
            </a:r>
            <a:endParaRPr sz="1867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4224321" y="4150428"/>
            <a:ext cx="61636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 de tests ou déploiement en magasin</a:t>
            </a:r>
            <a:endParaRPr sz="1867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6167" y="2088123"/>
            <a:ext cx="753200" cy="7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6167" y="3097376"/>
            <a:ext cx="753200" cy="7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6167" y="1009921"/>
            <a:ext cx="753200" cy="7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6167" y="4106609"/>
            <a:ext cx="753200" cy="7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 txBox="1"/>
          <p:nvPr/>
        </p:nvSpPr>
        <p:spPr>
          <a:xfrm>
            <a:off x="4224335" y="5064833"/>
            <a:ext cx="70312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 visibilité connexe mais pas de retombées directes</a:t>
            </a:r>
            <a:endParaRPr sz="1867" b="1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6167" y="5021009"/>
            <a:ext cx="753200" cy="7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2DFF13-6F2B-4884-BD0F-746EB992B371}"/>
              </a:ext>
            </a:extLst>
          </p:cNvPr>
          <p:cNvSpPr/>
          <p:nvPr/>
        </p:nvSpPr>
        <p:spPr>
          <a:xfrm>
            <a:off x="1775520" y="2071548"/>
            <a:ext cx="126734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3200" dirty="0">
                <a:solidFill>
                  <a:srgbClr val="333333"/>
                </a:solidFill>
              </a:rPr>
              <a:t>« </a:t>
            </a:r>
            <a:r>
              <a:rPr lang="fr-FR" sz="3200" b="1" dirty="0">
                <a:solidFill>
                  <a:srgbClr val="333333"/>
                </a:solidFill>
              </a:rPr>
              <a:t>L’appli qui fait les courses à votre place</a:t>
            </a:r>
            <a:r>
              <a:rPr lang="fr-FR" sz="3200" dirty="0">
                <a:solidFill>
                  <a:srgbClr val="333333"/>
                </a:solidFill>
              </a:rPr>
              <a:t> » </a:t>
            </a:r>
          </a:p>
          <a:p>
            <a:pPr algn="l"/>
            <a:r>
              <a:rPr lang="fr-FR" sz="3200" dirty="0">
                <a:solidFill>
                  <a:srgbClr val="333333"/>
                </a:solidFill>
              </a:rPr>
              <a:t>de </a:t>
            </a:r>
            <a:r>
              <a:rPr lang="fr-FR" sz="3200" dirty="0">
                <a:solidFill>
                  <a:srgbClr val="4078C0"/>
                </a:solidFill>
                <a:hlinkClick r:id="rId2"/>
              </a:rPr>
              <a:t>Miam </a:t>
            </a:r>
            <a:r>
              <a:rPr lang="fr-FR" sz="3200" dirty="0">
                <a:solidFill>
                  <a:srgbClr val="4078C0"/>
                </a:solidFill>
              </a:rPr>
              <a:t>/</a:t>
            </a:r>
            <a:r>
              <a:rPr lang="fr-FR" sz="3200" dirty="0">
                <a:solidFill>
                  <a:srgbClr val="4078C0"/>
                </a:solidFill>
                <a:hlinkClick r:id="rId3"/>
              </a:rPr>
              <a:t>CORA </a:t>
            </a:r>
            <a:r>
              <a:rPr lang="fr-FR" sz="3200" dirty="0">
                <a:solidFill>
                  <a:srgbClr val="333333"/>
                </a:solidFill>
              </a:rPr>
              <a:t>(NSE 2020)</a:t>
            </a:r>
          </a:p>
          <a:p>
            <a:pPr lvl="3" algn="l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333333"/>
              </a:solidFill>
            </a:endParaRPr>
          </a:p>
          <a:p>
            <a:pPr lvl="6"/>
            <a:r>
              <a:rPr lang="fr-FR" sz="2400" dirty="0">
                <a:solidFill>
                  <a:srgbClr val="4078C0"/>
                </a:solidFill>
                <a:hlinkClick r:id="rId4"/>
              </a:rPr>
              <a:t>César Tonnoir</a:t>
            </a:r>
            <a:endParaRPr lang="fr-FR" sz="2400" dirty="0">
              <a:solidFill>
                <a:srgbClr val="333333"/>
              </a:solidFill>
            </a:endParaRPr>
          </a:p>
          <a:p>
            <a:pPr lvl="6"/>
            <a:r>
              <a:rPr lang="fr-FR" sz="2400" dirty="0">
                <a:solidFill>
                  <a:srgbClr val="333333"/>
                </a:solidFill>
              </a:rPr>
              <a:t>CEO</a:t>
            </a:r>
          </a:p>
          <a:p>
            <a:pPr lvl="6"/>
            <a:r>
              <a:rPr lang="fr-FR" sz="2400" dirty="0">
                <a:solidFill>
                  <a:srgbClr val="333333"/>
                </a:solidFill>
              </a:rPr>
              <a:t>Miam</a:t>
            </a:r>
          </a:p>
          <a:p>
            <a:pPr lvl="6"/>
            <a:endParaRPr lang="fr-FR" sz="2400" dirty="0">
              <a:solidFill>
                <a:srgbClr val="333333"/>
              </a:solidFill>
            </a:endParaRPr>
          </a:p>
          <a:p>
            <a:pPr lvl="6"/>
            <a:r>
              <a:rPr lang="fr-FR" sz="2400" dirty="0">
                <a:solidFill>
                  <a:srgbClr val="4078C0"/>
                </a:solidFill>
                <a:hlinkClick r:id="rId5"/>
              </a:rPr>
              <a:t>Jonathan Guillot</a:t>
            </a:r>
            <a:endParaRPr lang="fr-FR" sz="2400" dirty="0">
              <a:solidFill>
                <a:srgbClr val="333333"/>
              </a:solidFill>
            </a:endParaRPr>
          </a:p>
          <a:p>
            <a:pPr lvl="6"/>
            <a:r>
              <a:rPr lang="fr-FR" sz="2400" dirty="0">
                <a:solidFill>
                  <a:srgbClr val="333333"/>
                </a:solidFill>
              </a:rPr>
              <a:t>Responsable PMO Digital</a:t>
            </a:r>
          </a:p>
          <a:p>
            <a:pPr lvl="6"/>
            <a:r>
              <a:rPr lang="fr-FR" sz="2400" dirty="0">
                <a:solidFill>
                  <a:srgbClr val="333333"/>
                </a:solidFill>
              </a:rPr>
              <a:t>Cora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DF1AF3-6D53-4794-9EB3-7CD94D421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3435517"/>
            <a:ext cx="1061492" cy="10614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1F4967-D206-425F-8DDD-9FD0213FEC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5013176"/>
            <a:ext cx="1061492" cy="10614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F1D790-D510-4840-AA31-B4212AAF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3583376"/>
            <a:ext cx="2250144" cy="9733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C107DC-65E0-4C4E-904E-A4712D1B0D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57" y="4941168"/>
            <a:ext cx="1577751" cy="131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DFBE45-4AB1-46A3-8DB0-A6015293A2AA}"/>
              </a:ext>
            </a:extLst>
          </p:cNvPr>
          <p:cNvSpPr/>
          <p:nvPr/>
        </p:nvSpPr>
        <p:spPr>
          <a:xfrm>
            <a:off x="2567608" y="338753"/>
            <a:ext cx="6893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usker Grotesk 6600 Semibold" panose="00000705000000000000" pitchFamily="50" charset="0"/>
                <a:ea typeface="+mn-ea"/>
                <a:cs typeface="Arial"/>
              </a:rPr>
              <a:t>Nos prochains événements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3CEB71-53E4-4160-955A-3AEE6C447E5B}"/>
              </a:ext>
            </a:extLst>
          </p:cNvPr>
          <p:cNvSpPr/>
          <p:nvPr/>
        </p:nvSpPr>
        <p:spPr>
          <a:xfrm>
            <a:off x="8976320" y="2394715"/>
            <a:ext cx="2952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/>
              <a:t>Retrouvez l’ensemble de notre programmation sur le site de Cap Digital : </a:t>
            </a:r>
            <a:r>
              <a:rPr lang="fr-FR" sz="1800" b="1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ICI</a:t>
            </a:r>
            <a:endParaRPr lang="fr-FR" sz="1800" b="1" dirty="0">
              <a:solidFill>
                <a:schemeClr val="accent2"/>
              </a:solidFill>
            </a:endParaRPr>
          </a:p>
          <a:p>
            <a:endParaRPr lang="fr-FR" sz="1800" b="1" dirty="0">
              <a:solidFill>
                <a:schemeClr val="accent2"/>
              </a:solidFill>
            </a:endParaRPr>
          </a:p>
          <a:p>
            <a:endParaRPr lang="fr-FR" sz="1800" b="1" dirty="0">
              <a:solidFill>
                <a:schemeClr val="accent2"/>
              </a:solidFill>
            </a:endParaRPr>
          </a:p>
          <a:p>
            <a:endParaRPr lang="fr-FR" sz="1800" b="1" dirty="0">
              <a:solidFill>
                <a:schemeClr val="accent2"/>
              </a:solidFill>
            </a:endParaRPr>
          </a:p>
          <a:p>
            <a:r>
              <a:rPr lang="fr-FR" sz="1800" b="1" dirty="0"/>
              <a:t>Mais également sur </a:t>
            </a:r>
            <a:r>
              <a:rPr lang="fr-FR" sz="1800" b="1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PICOM by Cap Digital </a:t>
            </a:r>
            <a:endParaRPr lang="fr-FR" sz="1800" b="1" dirty="0">
              <a:solidFill>
                <a:schemeClr val="accent2"/>
              </a:solidFill>
            </a:endParaRPr>
          </a:p>
          <a:p>
            <a:r>
              <a:rPr lang="fr-FR" sz="1800" b="1" dirty="0"/>
              <a:t>la vertical RETAIL</a:t>
            </a:r>
          </a:p>
          <a:p>
            <a:r>
              <a:rPr lang="fr-FR" sz="1800" b="1" dirty="0"/>
              <a:t> de Cap Digital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A105B0-D08F-471F-9BC9-7527B7932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300" r="1569" b="22700"/>
          <a:stretch/>
        </p:blipFill>
        <p:spPr>
          <a:xfrm>
            <a:off x="263352" y="1506591"/>
            <a:ext cx="8544272" cy="20507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F159B7-D7CE-4340-994F-64FDE98CF5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905" r="1569" b="32150"/>
          <a:stretch/>
        </p:blipFill>
        <p:spPr>
          <a:xfrm>
            <a:off x="263352" y="4200326"/>
            <a:ext cx="8544272" cy="19504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3634B-F8C9-49BE-8FFF-F9A2B5FD3931}"/>
              </a:ext>
            </a:extLst>
          </p:cNvPr>
          <p:cNvSpPr/>
          <p:nvPr/>
        </p:nvSpPr>
        <p:spPr>
          <a:xfrm>
            <a:off x="119336" y="6166403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b="1" dirty="0">
                <a:solidFill>
                  <a:srgbClr val="3A3A3A"/>
                </a:solidFill>
                <a:latin typeface="Open Sans" panose="020B0604020202020204" charset="0"/>
              </a:rPr>
              <a:t>💻 inscription 👉 </a:t>
            </a:r>
            <a:r>
              <a:rPr lang="fr-FR" b="1" u="sng" dirty="0">
                <a:solidFill>
                  <a:schemeClr val="accent2"/>
                </a:solidFill>
                <a:latin typeface="Open Sans" panose="020B060402020202020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ICI</a:t>
            </a:r>
            <a:endParaRPr lang="fr-FR" b="1" dirty="0">
              <a:solidFill>
                <a:schemeClr val="accent2"/>
              </a:solidFill>
              <a:latin typeface="Open Sans" panose="020B060402020202020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8B3FC6-4A81-4F46-A274-4DF0FE0FDBE3}"/>
              </a:ext>
            </a:extLst>
          </p:cNvPr>
          <p:cNvSpPr/>
          <p:nvPr/>
        </p:nvSpPr>
        <p:spPr>
          <a:xfrm>
            <a:off x="119336" y="3596482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b="1" dirty="0">
                <a:solidFill>
                  <a:srgbClr val="3A3A3A"/>
                </a:solidFill>
                <a:latin typeface="Open Sans" panose="020B0604020202020204" charset="0"/>
              </a:rPr>
              <a:t>💻 inscription 👉 </a:t>
            </a:r>
            <a:r>
              <a:rPr lang="fr-FR" b="1" u="sng" dirty="0">
                <a:solidFill>
                  <a:schemeClr val="accent2"/>
                </a:solidFill>
                <a:latin typeface="Open Sans" panose="020B060402020202020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ICI</a:t>
            </a:r>
            <a:endParaRPr lang="fr-FR" b="1" dirty="0">
              <a:solidFill>
                <a:schemeClr val="accent2"/>
              </a:solidFill>
              <a:latin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21620"/>
      </p:ext>
    </p:extLst>
  </p:cSld>
  <p:clrMapOvr>
    <a:masterClrMapping/>
  </p:clrMapOvr>
  <p:transition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916183"/>
            <a:ext cx="9144000" cy="2387600"/>
          </a:xfrm>
        </p:spPr>
        <p:txBody>
          <a:bodyPr>
            <a:normAutofit/>
          </a:bodyPr>
          <a:lstStyle/>
          <a:p>
            <a:r>
              <a:rPr lang="fr-FR" dirty="0"/>
              <a:t>Notre équipe, </a:t>
            </a:r>
            <a:br>
              <a:rPr lang="fr-FR" dirty="0"/>
            </a:br>
            <a:r>
              <a:rPr lang="fr-FR" dirty="0"/>
              <a:t>à vos côtés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186703-51FA-4008-8460-1578D86612EB}"/>
              </a:ext>
            </a:extLst>
          </p:cNvPr>
          <p:cNvSpPr/>
          <p:nvPr/>
        </p:nvSpPr>
        <p:spPr>
          <a:xfrm>
            <a:off x="335360" y="332657"/>
            <a:ext cx="1728192" cy="789707"/>
          </a:xfrm>
          <a:prstGeom prst="rect">
            <a:avLst/>
          </a:prstGeom>
          <a:solidFill>
            <a:srgbClr val="E50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132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3E64D-F826-48B7-9118-6093985131F5}"/>
              </a:ext>
            </a:extLst>
          </p:cNvPr>
          <p:cNvSpPr/>
          <p:nvPr/>
        </p:nvSpPr>
        <p:spPr>
          <a:xfrm>
            <a:off x="1343472" y="3487648"/>
            <a:ext cx="9505056" cy="267765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 notre formulaire dédié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https://form.jotformeu.com/200753790827360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Directement par mail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mobilisation@capdigital.com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Nous nous engageons à vous recontacter sous 24h maximum.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DFBE45-4AB1-46A3-8DB0-A6015293A2AA}"/>
              </a:ext>
            </a:extLst>
          </p:cNvPr>
          <p:cNvSpPr/>
          <p:nvPr/>
        </p:nvSpPr>
        <p:spPr>
          <a:xfrm>
            <a:off x="2438693" y="404664"/>
            <a:ext cx="5602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usker Grotesk 6600 Semibold" panose="00000705000000000000" pitchFamily="50" charset="0"/>
                <a:ea typeface="+mn-ea"/>
                <a:cs typeface="Arial"/>
              </a:rPr>
              <a:t>Notre cellule de crise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ED57E6-BE30-4042-9AB5-F69BD9A3CCBC}"/>
              </a:ext>
            </a:extLst>
          </p:cNvPr>
          <p:cNvSpPr/>
          <p:nvPr/>
        </p:nvSpPr>
        <p:spPr>
          <a:xfrm>
            <a:off x="479376" y="1607601"/>
            <a:ext cx="11449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Ralentissement de l’activité, financement/trésorerie, juridique, mise en œuvre de communication de crise appropriée etc., quelque soit votre besoin,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n’hésitez pas à contacter notre cellule de crise dédiée</a:t>
            </a:r>
          </a:p>
        </p:txBody>
      </p:sp>
    </p:spTree>
    <p:extLst>
      <p:ext uri="{BB962C8B-B14F-4D97-AF65-F5344CB8AC3E}">
        <p14:creationId xmlns:p14="http://schemas.microsoft.com/office/powerpoint/2010/main" val="4021541167"/>
      </p:ext>
    </p:extLst>
  </p:cSld>
  <p:clrMapOvr>
    <a:masterClrMapping/>
  </p:clrMapOvr>
  <p:transition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134" y="2916396"/>
            <a:ext cx="2933732" cy="105844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" y="4422709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4500 Medium" panose="00000606000000000000" pitchFamily="50" charset="0"/>
                <a:ea typeface="+mn-ea"/>
                <a:cs typeface="Arial"/>
                <a:sym typeface="Arial"/>
              </a:rPr>
              <a:t>Construisons un avenir qui nous ressemble</a:t>
            </a:r>
          </a:p>
        </p:txBody>
      </p:sp>
    </p:spTree>
    <p:extLst>
      <p:ext uri="{BB962C8B-B14F-4D97-AF65-F5344CB8AC3E}">
        <p14:creationId xmlns:p14="http://schemas.microsoft.com/office/powerpoint/2010/main" val="50387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32" y="4173023"/>
            <a:ext cx="5247067" cy="2171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73432" y="1144308"/>
            <a:ext cx="2008568" cy="3313392"/>
          </a:xfrm>
          <a:prstGeom prst="rect">
            <a:avLst/>
          </a:prstGeom>
          <a:solidFill>
            <a:srgbClr val="301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0525" y="2028825"/>
            <a:ext cx="4152900" cy="42776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32986" y="376859"/>
            <a:ext cx="3681989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Chiffres clés 2019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99461" y="1468224"/>
            <a:ext cx="3681989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Collectif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576686" y="1144308"/>
            <a:ext cx="3681989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Team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28062" y="2945973"/>
            <a:ext cx="1840994" cy="1511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1000+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structures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adhérentes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788157" y="2967771"/>
            <a:ext cx="885824" cy="1147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ans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613786" y="4739422"/>
            <a:ext cx="1526669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850+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PME &amp; Start-up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2310572" y="4754444"/>
            <a:ext cx="1526669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70+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EEFR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615120" y="5358547"/>
            <a:ext cx="1526669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90+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Grands comptes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2311906" y="5373569"/>
            <a:ext cx="2431544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Fonds d’investissement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3" y="2169748"/>
            <a:ext cx="731551" cy="73155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50" y="2169747"/>
            <a:ext cx="731551" cy="731551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>
            <a:off x="685800" y="4533900"/>
            <a:ext cx="3362325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1247775" y="4114800"/>
            <a:ext cx="0" cy="41910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re 1"/>
          <p:cNvSpPr txBox="1">
            <a:spLocks/>
          </p:cNvSpPr>
          <p:nvPr/>
        </p:nvSpPr>
        <p:spPr>
          <a:xfrm>
            <a:off x="9567287" y="1770134"/>
            <a:ext cx="1840994" cy="8873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50845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Experts</a:t>
            </a: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9567286" y="2762250"/>
            <a:ext cx="2053213" cy="1257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50845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Collaborateurs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(équipe permanente)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15" y="1259174"/>
            <a:ext cx="769651" cy="769651"/>
          </a:xfrm>
          <a:prstGeom prst="rect">
            <a:avLst/>
          </a:prstGeom>
        </p:spPr>
      </p:pic>
      <p:sp>
        <p:nvSpPr>
          <p:cNvPr id="21" name="Titre 1"/>
          <p:cNvSpPr txBox="1">
            <a:spLocks/>
          </p:cNvSpPr>
          <p:nvPr/>
        </p:nvSpPr>
        <p:spPr>
          <a:xfrm>
            <a:off x="6507590" y="3046484"/>
            <a:ext cx="2224662" cy="11921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50845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12 000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visiteurs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sur le festival</a:t>
            </a:r>
            <a:b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Futur.e.s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2019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6507590" y="2020460"/>
            <a:ext cx="2224662" cy="8873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50845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120+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événements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organisés en 2019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152" y="1824718"/>
            <a:ext cx="716548" cy="716548"/>
          </a:xfrm>
          <a:prstGeom prst="rect">
            <a:avLst/>
          </a:prstGeom>
        </p:spPr>
      </p:pic>
      <p:cxnSp>
        <p:nvCxnSpPr>
          <p:cNvPr id="24" name="Connecteur droit 23"/>
          <p:cNvCxnSpPr/>
          <p:nvPr/>
        </p:nvCxnSpPr>
        <p:spPr>
          <a:xfrm>
            <a:off x="9519661" y="1824718"/>
            <a:ext cx="0" cy="181783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62" y="1146327"/>
            <a:ext cx="2539070" cy="377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13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165B9C-EFAF-4C69-A1A0-3AD0B75DBA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Appel à projets NSE 2021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9D8DE6E2-31A5-41C8-8FD2-CCD1F45E46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Des </a:t>
            </a:r>
            <a:r>
              <a:rPr lang="fr-FR" b="1" dirty="0"/>
              <a:t>acteurs du </a:t>
            </a:r>
            <a:r>
              <a:rPr lang="fr-FR" b="1" dirty="0" err="1"/>
              <a:t>retail</a:t>
            </a:r>
            <a:r>
              <a:rPr lang="fr-FR" b="1" dirty="0"/>
              <a:t> </a:t>
            </a:r>
            <a:r>
              <a:rPr lang="fr-FR" dirty="0"/>
              <a:t>collaborent avec des </a:t>
            </a:r>
            <a:r>
              <a:rPr lang="fr-FR" b="1" dirty="0"/>
              <a:t>entreprises technologiques innovantes</a:t>
            </a:r>
            <a:r>
              <a:rPr lang="fr-FR" dirty="0"/>
              <a:t> pour expérimenter de nouvelles expériences de relation client et construire le commerce du futur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7905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832986" y="376859"/>
            <a:ext cx="3681989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Chiffres clés 2019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4" y="1601574"/>
            <a:ext cx="9896475" cy="4726485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109087" y="1601574"/>
            <a:ext cx="986414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R&amp;D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24" y="1459199"/>
            <a:ext cx="684000" cy="68400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061711" y="1125758"/>
            <a:ext cx="2319913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Accélération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24" y="828675"/>
            <a:ext cx="720000" cy="720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8824336" y="1573368"/>
            <a:ext cx="2319913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Transfo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Num</a:t>
            </a:r>
            <a:endParaRPr kumimoji="0" lang="fr-FR" sz="3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usker Grotesk 5600 Semibold" panose="00000700000000000000" pitchFamily="2" charset="0"/>
              <a:ea typeface="+mj-ea"/>
              <a:cs typeface="+mj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49" y="923925"/>
            <a:ext cx="684000" cy="684000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1369689" y="2539147"/>
            <a:ext cx="2068836" cy="16328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3014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projets de R&amp;D reçus depuis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2006 dont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370155" y="4343401"/>
            <a:ext cx="1824037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1624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projets labellisés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389205" y="5004656"/>
            <a:ext cx="1824037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856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projets financés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3780000" y="1821214"/>
            <a:ext cx="2068836" cy="16328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 Md€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levé par les entreprises du pôle  en 2019 dont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3780000" y="4056371"/>
            <a:ext cx="2180624" cy="24669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72%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via nos services d’accélération et R&amp;D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(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ie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723 M€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levés par des entreprises ayant bénéficié de notre accompagnement,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depuis la création du pôle)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6300000" y="1836307"/>
            <a:ext cx="2068836" cy="16328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des entreprises</a:t>
            </a:r>
            <a:b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Next40 sont membres de</a:t>
            </a:r>
            <a:b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Cap Digital 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300000" y="3603198"/>
            <a:ext cx="2068836" cy="16328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30%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des entreprises</a:t>
            </a:r>
            <a:b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FT120 sont</a:t>
            </a:r>
            <a:b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membres de</a:t>
            </a:r>
            <a:b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Cap Digital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(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42%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si l’on s’en tient aux entreprises FT120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 l’Île-de-France)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8640000" y="2725616"/>
            <a:ext cx="2545086" cy="193485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100+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mises en relation qualifiées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start-up / grands comptes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en 2019 via nos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programmes 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8640000" y="4600576"/>
            <a:ext cx="2545086" cy="193485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100+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projets d’open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innovation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menés par le pôle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depuis 2015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704975" y="3964816"/>
            <a:ext cx="0" cy="378585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124325" y="3601586"/>
            <a:ext cx="0" cy="378585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79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39" y="1093967"/>
            <a:ext cx="9756000" cy="3798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7600" y="2134800"/>
            <a:ext cx="8049600" cy="4485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32986" y="376859"/>
            <a:ext cx="3681989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Chiffres clés 2019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956811" y="1411074"/>
            <a:ext cx="2148463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Europe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23" y="1238250"/>
            <a:ext cx="756000" cy="756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160000" y="2366715"/>
            <a:ext cx="2792736" cy="176713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147592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40+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projets européens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dans lesquels le pôle est impliqué depuis sa création (coordinateur ou WP leader) dont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160000" y="4569254"/>
            <a:ext cx="1824037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147592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sur la seule année 2019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2404048" y="4107286"/>
            <a:ext cx="0" cy="378585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/>
        </p:nvSpPr>
        <p:spPr>
          <a:xfrm>
            <a:off x="7560000" y="2365200"/>
            <a:ext cx="2506986" cy="255451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147592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230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structures partenaires de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Cap Digital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Sur la scène européenne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(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ie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nombre, en cumulé, de partenaires de nos projets européens)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817739" y="2856590"/>
            <a:ext cx="2506986" cy="255451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147592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Cluster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européen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à accéder au statut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Core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Partner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au sein d’un EIT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(EIT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Health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)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Roboto"/>
              <a:ea typeface="+mj-ea"/>
              <a:cs typeface="+mj-cs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13" y="4940838"/>
            <a:ext cx="1368000" cy="62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5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10 éditions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79ACBA-7593-47E8-8496-6096EFC234C6}"/>
              </a:ext>
            </a:extLst>
          </p:cNvPr>
          <p:cNvSpPr txBox="1"/>
          <p:nvPr/>
        </p:nvSpPr>
        <p:spPr>
          <a:xfrm>
            <a:off x="3340359" y="1728306"/>
            <a:ext cx="804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10 ans de collaboration entre start-up et grandes entreprises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27F5DC-BAB0-4F89-B5BA-887CE069C2B7}"/>
              </a:ext>
            </a:extLst>
          </p:cNvPr>
          <p:cNvSpPr txBox="1"/>
          <p:nvPr/>
        </p:nvSpPr>
        <p:spPr>
          <a:xfrm>
            <a:off x="411060" y="3707934"/>
            <a:ext cx="17700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276</a:t>
            </a:r>
            <a:b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projets déposés</a:t>
            </a:r>
            <a:b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105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financés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BBBCF8F-CE77-4703-809E-2E462E2A8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901" y="2914258"/>
            <a:ext cx="738231" cy="738231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B13F9437-FADB-4524-A93E-D8D28188722F}"/>
              </a:ext>
            </a:extLst>
          </p:cNvPr>
          <p:cNvSpPr txBox="1"/>
          <p:nvPr/>
        </p:nvSpPr>
        <p:spPr>
          <a:xfrm>
            <a:off x="2181137" y="3651071"/>
            <a:ext cx="17700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83</a:t>
            </a:r>
            <a:b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Grands comptes du secteur commerce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54EE5314-7726-4D26-B559-276602A2C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5176" y="2903609"/>
            <a:ext cx="747462" cy="747462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54587A91-7902-41E8-A06C-51CA24A10957}"/>
              </a:ext>
            </a:extLst>
          </p:cNvPr>
          <p:cNvSpPr txBox="1"/>
          <p:nvPr/>
        </p:nvSpPr>
        <p:spPr>
          <a:xfrm>
            <a:off x="3885643" y="3651071"/>
            <a:ext cx="17700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118</a:t>
            </a:r>
            <a:b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TPE/PME en région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90BCFB2-A5FA-4E02-AF41-8D8FEEF18908}"/>
              </a:ext>
            </a:extLst>
          </p:cNvPr>
          <p:cNvSpPr txBox="1"/>
          <p:nvPr/>
        </p:nvSpPr>
        <p:spPr>
          <a:xfrm>
            <a:off x="5750654" y="3644756"/>
            <a:ext cx="17700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</a:t>
            </a:r>
            <a:b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Centres de recherche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3196BC3-4D54-453C-BED2-F74B0631C5C1}"/>
              </a:ext>
            </a:extLst>
          </p:cNvPr>
          <p:cNvSpPr txBox="1"/>
          <p:nvPr/>
        </p:nvSpPr>
        <p:spPr>
          <a:xfrm>
            <a:off x="7596372" y="3644756"/>
            <a:ext cx="19104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10 081 689 €</a:t>
            </a:r>
            <a:b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Budget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D55F018-6D7D-4409-9BE7-537F5B505BB1}"/>
              </a:ext>
            </a:extLst>
          </p:cNvPr>
          <p:cNvSpPr txBox="1"/>
          <p:nvPr/>
        </p:nvSpPr>
        <p:spPr>
          <a:xfrm>
            <a:off x="9723108" y="3644756"/>
            <a:ext cx="177007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4 951 136 €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1D21CD-61BA-447F-AC7D-7B8296DB6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1992" y="2914258"/>
            <a:ext cx="770931" cy="789433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B7A2A951-FCFA-453C-A89F-E944FA3AC8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11179" y="2975400"/>
            <a:ext cx="677090" cy="677090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859472C-5D9E-41C6-965D-36D5B88D28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63821" y="2914258"/>
            <a:ext cx="711950" cy="730498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4907635D-9D3D-4489-809A-5CC811FEF5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40510" y="2897293"/>
            <a:ext cx="747463" cy="74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12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79ACBA-7593-47E8-8496-6096EFC234C6}"/>
              </a:ext>
            </a:extLst>
          </p:cNvPr>
          <p:cNvSpPr txBox="1"/>
          <p:nvPr/>
        </p:nvSpPr>
        <p:spPr>
          <a:xfrm>
            <a:off x="3340359" y="1728306"/>
            <a:ext cx="804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Toutes les raisons d’y participer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7DFEC0-AC9E-40DE-BF2D-3CD3917D6E35}"/>
              </a:ext>
            </a:extLst>
          </p:cNvPr>
          <p:cNvSpPr txBox="1"/>
          <p:nvPr/>
        </p:nvSpPr>
        <p:spPr>
          <a:xfrm>
            <a:off x="598990" y="2303544"/>
            <a:ext cx="8521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10 ans de projets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montés par des start-up et des Grands Comptes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105 projets financés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83 grandes entreprises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partenaires depuis 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3" name="Picture 1" descr="Afficher l'image d'origine">
            <a:extLst>
              <a:ext uri="{FF2B5EF4-FFF2-40B4-BE49-F238E27FC236}">
                <a16:creationId xmlns:a16="http://schemas.microsoft.com/office/drawing/2014/main" id="{A0B993EE-6AE9-4F9E-888B-7D81C1585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423"/>
          <a:stretch>
            <a:fillRect/>
          </a:stretch>
        </p:blipFill>
        <p:spPr bwMode="auto">
          <a:xfrm>
            <a:off x="9241659" y="5559113"/>
            <a:ext cx="755656" cy="3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98F55B3-FCFE-4076-807A-C2E5349F7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602" y="4985081"/>
            <a:ext cx="890593" cy="284900"/>
          </a:xfrm>
          <a:prstGeom prst="rect">
            <a:avLst/>
          </a:prstGeom>
        </p:spPr>
      </p:pic>
      <p:pic>
        <p:nvPicPr>
          <p:cNvPr id="15" name="il_fi" descr="Leroy_merlin_logo">
            <a:extLst>
              <a:ext uri="{FF2B5EF4-FFF2-40B4-BE49-F238E27FC236}">
                <a16:creationId xmlns:a16="http://schemas.microsoft.com/office/drawing/2014/main" id="{39BAC6A8-A57C-4D5C-8E4C-8FBD0B20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58" b="-4572"/>
          <a:stretch>
            <a:fillRect/>
          </a:stretch>
        </p:blipFill>
        <p:spPr bwMode="auto">
          <a:xfrm>
            <a:off x="9252489" y="4712502"/>
            <a:ext cx="753498" cy="5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l_fi" descr="Afficher l'image d'origine">
            <a:extLst>
              <a:ext uri="{FF2B5EF4-FFF2-40B4-BE49-F238E27FC236}">
                <a16:creationId xmlns:a16="http://schemas.microsoft.com/office/drawing/2014/main" id="{B64BB0ED-1EFD-4E57-BE14-5E35D702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9" b="33160"/>
          <a:stretch>
            <a:fillRect/>
          </a:stretch>
        </p:blipFill>
        <p:spPr bwMode="auto">
          <a:xfrm>
            <a:off x="6421264" y="4891138"/>
            <a:ext cx="866346" cy="31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FE9BA0C-F061-486F-8374-023F12B85C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7701" y="5761883"/>
            <a:ext cx="685566" cy="292555"/>
          </a:xfrm>
          <a:prstGeom prst="rect">
            <a:avLst/>
          </a:prstGeom>
        </p:spPr>
      </p:pic>
      <p:pic>
        <p:nvPicPr>
          <p:cNvPr id="18" name="Picture 6" descr="Image associÃ©e">
            <a:extLst>
              <a:ext uri="{FF2B5EF4-FFF2-40B4-BE49-F238E27FC236}">
                <a16:creationId xmlns:a16="http://schemas.microsoft.com/office/drawing/2014/main" id="{0AB41425-088F-42EB-A6FD-132B6F8CD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3" t="17215" r="20470" b="7863"/>
          <a:stretch/>
        </p:blipFill>
        <p:spPr bwMode="auto">
          <a:xfrm>
            <a:off x="6791649" y="4114015"/>
            <a:ext cx="516052" cy="50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Résultat de recherche d'images pour &quot;Cora logo&quot;">
            <a:extLst>
              <a:ext uri="{FF2B5EF4-FFF2-40B4-BE49-F238E27FC236}">
                <a16:creationId xmlns:a16="http://schemas.microsoft.com/office/drawing/2014/main" id="{D9B09904-38BE-4551-8104-DC1134A3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91" y="3534180"/>
            <a:ext cx="465199" cy="3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ésultat de recherche d'images pour &quot;logo mobivia groupe&quot;">
            <a:extLst>
              <a:ext uri="{FF2B5EF4-FFF2-40B4-BE49-F238E27FC236}">
                <a16:creationId xmlns:a16="http://schemas.microsoft.com/office/drawing/2014/main" id="{4336ED45-FC50-493C-B29E-8924C8267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2" r="1601" b="42568"/>
          <a:stretch/>
        </p:blipFill>
        <p:spPr bwMode="auto">
          <a:xfrm>
            <a:off x="806825" y="5791843"/>
            <a:ext cx="982541" cy="25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C95741AF-B5C9-487D-9F5C-76900B3D7F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82" y="5568349"/>
            <a:ext cx="922371" cy="3580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3012CF0-C86B-4563-8D94-62606E0C99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4" y="4969934"/>
            <a:ext cx="1002983" cy="309572"/>
          </a:xfrm>
          <a:prstGeom prst="rect">
            <a:avLst/>
          </a:prstGeom>
        </p:spPr>
      </p:pic>
      <p:pic>
        <p:nvPicPr>
          <p:cNvPr id="26" name="Picture 2" descr="RÃ©sultat de recherche d'images pour &quot;king jouet on line&quot;">
            <a:extLst>
              <a:ext uri="{FF2B5EF4-FFF2-40B4-BE49-F238E27FC236}">
                <a16:creationId xmlns:a16="http://schemas.microsoft.com/office/drawing/2014/main" id="{273F1BE1-1CBE-409C-84A9-5C20363FB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2" b="31398"/>
          <a:stretch/>
        </p:blipFill>
        <p:spPr bwMode="auto">
          <a:xfrm>
            <a:off x="4740651" y="4939243"/>
            <a:ext cx="1002983" cy="2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F0DA630-3993-4FC9-98A9-4C29FD7A34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1300" y="5601102"/>
            <a:ext cx="1066073" cy="292555"/>
          </a:xfrm>
          <a:prstGeom prst="rect">
            <a:avLst/>
          </a:prstGeom>
        </p:spPr>
      </p:pic>
      <p:pic>
        <p:nvPicPr>
          <p:cNvPr id="28" name="Picture 35" descr="Résultat de recherche d'images pour &quot;decathlon logo&quot;">
            <a:extLst>
              <a:ext uri="{FF2B5EF4-FFF2-40B4-BE49-F238E27FC236}">
                <a16:creationId xmlns:a16="http://schemas.microsoft.com/office/drawing/2014/main" id="{EC27F261-6EC2-408B-8230-0FB1746A3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5" b="24355"/>
          <a:stretch/>
        </p:blipFill>
        <p:spPr bwMode="auto">
          <a:xfrm>
            <a:off x="8632327" y="3452320"/>
            <a:ext cx="1240839" cy="43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Résultat de recherche d'images pour &quot;ikea&quot;">
            <a:extLst>
              <a:ext uri="{FF2B5EF4-FFF2-40B4-BE49-F238E27FC236}">
                <a16:creationId xmlns:a16="http://schemas.microsoft.com/office/drawing/2014/main" id="{678004A5-A157-46A4-A209-3B7E1CBD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896" y="4211494"/>
            <a:ext cx="744769" cy="2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901ADC4-1AC6-44A6-979C-704C3903CB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19033" y="4108649"/>
            <a:ext cx="533188" cy="43574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115995D-B1CF-400B-8D17-D4D34E985E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38259" y="4919001"/>
            <a:ext cx="478057" cy="369149"/>
          </a:xfrm>
          <a:prstGeom prst="rect">
            <a:avLst/>
          </a:prstGeom>
        </p:spPr>
      </p:pic>
      <p:pic>
        <p:nvPicPr>
          <p:cNvPr id="33" name="Picture 4" descr="Résultat de recherche d'images pour &quot;e;leclerc&quot;">
            <a:extLst>
              <a:ext uri="{FF2B5EF4-FFF2-40B4-BE49-F238E27FC236}">
                <a16:creationId xmlns:a16="http://schemas.microsoft.com/office/drawing/2014/main" id="{3432F708-A094-42B0-AED4-FA8E69499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7" b="36850"/>
          <a:stretch/>
        </p:blipFill>
        <p:spPr bwMode="auto">
          <a:xfrm>
            <a:off x="10137224" y="3447121"/>
            <a:ext cx="1275184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Logo">
            <a:extLst>
              <a:ext uri="{FF2B5EF4-FFF2-40B4-BE49-F238E27FC236}">
                <a16:creationId xmlns:a16="http://schemas.microsoft.com/office/drawing/2014/main" id="{095CB70A-7766-4E5A-9172-A0799267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2"/>
          <a:stretch>
            <a:fillRect/>
          </a:stretch>
        </p:blipFill>
        <p:spPr bwMode="auto">
          <a:xfrm>
            <a:off x="2316100" y="3632752"/>
            <a:ext cx="1032892" cy="20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2B1D8DB9-66E1-4671-A6CC-4208D052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01"/>
          <a:stretch>
            <a:fillRect/>
          </a:stretch>
        </p:blipFill>
        <p:spPr bwMode="auto">
          <a:xfrm>
            <a:off x="8490229" y="4117186"/>
            <a:ext cx="1554163" cy="36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bdubois\Dropbox\NSE5\logos\Corio-block.jpg">
            <a:extLst>
              <a:ext uri="{FF2B5EF4-FFF2-40B4-BE49-F238E27FC236}">
                <a16:creationId xmlns:a16="http://schemas.microsoft.com/office/drawing/2014/main" id="{558D37A6-5290-43C9-9C07-092337F5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824" y="3483532"/>
            <a:ext cx="394387" cy="39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l_fi">
            <a:extLst>
              <a:ext uri="{FF2B5EF4-FFF2-40B4-BE49-F238E27FC236}">
                <a16:creationId xmlns:a16="http://schemas.microsoft.com/office/drawing/2014/main" id="{813ABF6C-E32A-4167-A9FA-BAC49EF6E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080" y="4987094"/>
            <a:ext cx="1086499" cy="19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1C29017B-BF4C-45CD-99C1-FE493F7E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35" y="4085440"/>
            <a:ext cx="590158" cy="47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" descr="vêtement femme Pimkie">
            <a:extLst>
              <a:ext uri="{FF2B5EF4-FFF2-40B4-BE49-F238E27FC236}">
                <a16:creationId xmlns:a16="http://schemas.microsoft.com/office/drawing/2014/main" id="{8B9DE974-52B7-44FD-95B4-BE28D855A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r:link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>
            <a:fillRect/>
          </a:stretch>
        </p:blipFill>
        <p:spPr bwMode="auto">
          <a:xfrm>
            <a:off x="5141956" y="5676325"/>
            <a:ext cx="900298" cy="26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ael &amp; Grau - Home | Facebook">
            <a:extLst>
              <a:ext uri="{FF2B5EF4-FFF2-40B4-BE49-F238E27FC236}">
                <a16:creationId xmlns:a16="http://schemas.microsoft.com/office/drawing/2014/main" id="{2BBF6ADD-A1C1-4532-A90A-EE53C397D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7" b="27142"/>
          <a:stretch/>
        </p:blipFill>
        <p:spPr bwMode="auto">
          <a:xfrm>
            <a:off x="7698762" y="3531378"/>
            <a:ext cx="569484" cy="2960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Le Jardin de Cocagne de la Haute BorneLe Jardin de Cocagne de la Haute Borne">
            <a:extLst>
              <a:ext uri="{FF2B5EF4-FFF2-40B4-BE49-F238E27FC236}">
                <a16:creationId xmlns:a16="http://schemas.microsoft.com/office/drawing/2014/main" id="{73D7E7BD-1738-4338-A7DA-B6A8B624C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14" y="4855927"/>
            <a:ext cx="1015393" cy="40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C78CA27B-2B64-4491-B7F6-D458877C5C8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40845" y="3571787"/>
            <a:ext cx="809625" cy="200025"/>
          </a:xfrm>
          <a:prstGeom prst="rect">
            <a:avLst/>
          </a:prstGeom>
        </p:spPr>
      </p:pic>
      <p:pic>
        <p:nvPicPr>
          <p:cNvPr id="44" name="Graphique 43">
            <a:extLst>
              <a:ext uri="{FF2B5EF4-FFF2-40B4-BE49-F238E27FC236}">
                <a16:creationId xmlns:a16="http://schemas.microsoft.com/office/drawing/2014/main" id="{B54B06DF-A1D5-4566-BABD-78A8CDE051A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651010" y="4225750"/>
            <a:ext cx="762000" cy="238125"/>
          </a:xfrm>
          <a:prstGeom prst="rect">
            <a:avLst/>
          </a:prstGeom>
        </p:spPr>
      </p:pic>
      <p:pic>
        <p:nvPicPr>
          <p:cNvPr id="1026" name="Image 24" descr="image017">
            <a:extLst>
              <a:ext uri="{FF2B5EF4-FFF2-40B4-BE49-F238E27FC236}">
                <a16:creationId xmlns:a16="http://schemas.microsoft.com/office/drawing/2014/main" id="{35821A03-3FAF-4904-869B-C9F949471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161" y="4120480"/>
            <a:ext cx="462516" cy="46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735D3D9F-F548-445B-9A4D-78B98C1C07A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909350" y="3628054"/>
            <a:ext cx="1520487" cy="208286"/>
          </a:xfrm>
          <a:prstGeom prst="rect">
            <a:avLst/>
          </a:prstGeom>
        </p:spPr>
      </p:pic>
      <p:pic>
        <p:nvPicPr>
          <p:cNvPr id="42" name="Picture 4" descr="Résultat de recherche d'images pour &quot;picwictoys logo&quot;">
            <a:extLst>
              <a:ext uri="{FF2B5EF4-FFF2-40B4-BE49-F238E27FC236}">
                <a16:creationId xmlns:a16="http://schemas.microsoft.com/office/drawing/2014/main" id="{FEA1FCC9-C576-40FA-9954-DBDEFC1B9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90" y="5645939"/>
            <a:ext cx="982542" cy="3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D45F6F-C316-475E-B8F4-C55212B8474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74" y="4108649"/>
            <a:ext cx="1010366" cy="427159"/>
          </a:xfrm>
          <a:prstGeom prst="rect">
            <a:avLst/>
          </a:prstGeom>
        </p:spPr>
      </p:pic>
      <p:pic>
        <p:nvPicPr>
          <p:cNvPr id="6" name="Picture 2" descr="Flunch — Wikipédia">
            <a:extLst>
              <a:ext uri="{FF2B5EF4-FFF2-40B4-BE49-F238E27FC236}">
                <a16:creationId xmlns:a16="http://schemas.microsoft.com/office/drawing/2014/main" id="{C3124DAB-265F-4006-98BA-FE516C63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25" y="4189629"/>
            <a:ext cx="703931" cy="34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090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4205B19-6FD0-4901-89C0-91BC3A3D1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39" y="4560000"/>
            <a:ext cx="1061951" cy="15680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4165B9C-EFAF-4C69-A1A0-3AD0B75DB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47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Appel à manifestation d’intérêt innovation NSE 2021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9D8DE6E2-31A5-41C8-8FD2-CCD1F45E4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4375"/>
            <a:ext cx="9144000" cy="1655762"/>
          </a:xfrm>
        </p:spPr>
        <p:txBody>
          <a:bodyPr>
            <a:normAutofit/>
          </a:bodyPr>
          <a:lstStyle/>
          <a:p>
            <a:r>
              <a:rPr lang="fr-FR" sz="3500" dirty="0"/>
              <a:t>Vers un commerce vertueux et durable</a:t>
            </a:r>
          </a:p>
        </p:txBody>
      </p:sp>
    </p:spTree>
    <p:extLst>
      <p:ext uri="{BB962C8B-B14F-4D97-AF65-F5344CB8AC3E}">
        <p14:creationId xmlns:p14="http://schemas.microsoft.com/office/powerpoint/2010/main" val="306680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BC16BC-273F-4685-9DED-ACCFAAF2E69D}"/>
              </a:ext>
            </a:extLst>
          </p:cNvPr>
          <p:cNvSpPr/>
          <p:nvPr/>
        </p:nvSpPr>
        <p:spPr>
          <a:xfrm>
            <a:off x="947957" y="2388765"/>
            <a:ext cx="10058400" cy="33073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345A4-93BA-4E68-A1EB-22F499EF2882}"/>
              </a:ext>
            </a:extLst>
          </p:cNvPr>
          <p:cNvSpPr txBox="1"/>
          <p:nvPr/>
        </p:nvSpPr>
        <p:spPr>
          <a:xfrm>
            <a:off x="1120699" y="2388765"/>
            <a:ext cx="9692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Contexte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La crise liée à la pandémie a intensifié des problèmes existants : hygiène et sécurité alimentaire, congestion des centres-villes et rupture de plus en plus marquée entre commerce de proximité et distribution de masse.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Elle oblige l’ensemble des commerçants à repenser les modes de distribution afin de mieux répondre aux contraintes sanitaires, environnementales, sociales et renouer avec la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confiance des consommateurs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Ces défis sont aussi et surtout une formidable opportunité pour les entreprises technologiques d’imaginer et de construire avec les acteurs du secteur, les solutions pour « 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un commerce vertueux et durable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». C’est sous cette bannière inspirante que nous lançons la nouvelle édition NSE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2EDF5EC-5384-4C2B-8AF0-C232F7210694}"/>
              </a:ext>
            </a:extLst>
          </p:cNvPr>
          <p:cNvSpPr txBox="1"/>
          <p:nvPr/>
        </p:nvSpPr>
        <p:spPr>
          <a:xfrm>
            <a:off x="3394115" y="1728306"/>
            <a:ext cx="804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Vers un commerce vertueux et durable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76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345A4-93BA-4E68-A1EB-22F499EF2882}"/>
              </a:ext>
            </a:extLst>
          </p:cNvPr>
          <p:cNvSpPr txBox="1"/>
          <p:nvPr/>
        </p:nvSpPr>
        <p:spPr>
          <a:xfrm>
            <a:off x="4036935" y="3190702"/>
            <a:ext cx="7581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Réassurance, sécurité, confiance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Traçabilité des produits alimentaires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Transparence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nutriscore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Points de contact physique moins denses, plus expérientiels, développement du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phygital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C9B9B">
                  <a:lumMod val="75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Social commerce, live commerce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E-réservation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Sécurisation de l’essayage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Simulation et virtualisation des démonstrateurs, visuels, sensoriels…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2EDF5EC-5384-4C2B-8AF0-C232F7210694}"/>
              </a:ext>
            </a:extLst>
          </p:cNvPr>
          <p:cNvSpPr txBox="1"/>
          <p:nvPr/>
        </p:nvSpPr>
        <p:spPr>
          <a:xfrm>
            <a:off x="3419282" y="1728306"/>
            <a:ext cx="804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Vers un commerce vertueux et durable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16533B-5582-482E-A825-ECB901BFD5B6}"/>
              </a:ext>
            </a:extLst>
          </p:cNvPr>
          <p:cNvSpPr/>
          <p:nvPr/>
        </p:nvSpPr>
        <p:spPr>
          <a:xfrm>
            <a:off x="659304" y="2615160"/>
            <a:ext cx="10397386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Assurer la sécurité sanitaire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865AF8-5D9F-4EE2-ADF0-A6D4EE192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4" y="3053869"/>
            <a:ext cx="3123093" cy="312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20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5C94B-31CF-44B2-BADC-E914584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Edition 2021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345A4-93BA-4E68-A1EB-22F499EF2882}"/>
              </a:ext>
            </a:extLst>
          </p:cNvPr>
          <p:cNvSpPr txBox="1"/>
          <p:nvPr/>
        </p:nvSpPr>
        <p:spPr>
          <a:xfrm>
            <a:off x="4036935" y="3429000"/>
            <a:ext cx="74295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Entrepôt périphérique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Livraison écologique (véhicules légers, non polluants, drones…)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Livraisons collaboratives, « 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peer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peer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»…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Drive voitures &amp; piétons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Fluidité de la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supply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chain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C9B9B">
                  <a:lumMod val="75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Ship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from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store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Click &amp;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C9B9B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Collect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C9B9B">
                  <a:lumMod val="75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2EDF5EC-5384-4C2B-8AF0-C232F7210694}"/>
              </a:ext>
            </a:extLst>
          </p:cNvPr>
          <p:cNvSpPr txBox="1"/>
          <p:nvPr/>
        </p:nvSpPr>
        <p:spPr>
          <a:xfrm>
            <a:off x="3340359" y="1728306"/>
            <a:ext cx="804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Vers un commerce vertueux et durable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16533B-5582-482E-A825-ECB901BFD5B6}"/>
              </a:ext>
            </a:extLst>
          </p:cNvPr>
          <p:cNvSpPr/>
          <p:nvPr/>
        </p:nvSpPr>
        <p:spPr>
          <a:xfrm>
            <a:off x="659304" y="2615160"/>
            <a:ext cx="10563867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Optimiser les livraisons de marchandises pour décongestionner les centres-villes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865AF8-5D9F-4EE2-ADF0-A6D4EE192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4" y="3116962"/>
            <a:ext cx="306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28918"/>
      </p:ext>
    </p:extLst>
  </p:cSld>
  <p:clrMapOvr>
    <a:masterClrMapping/>
  </p:clrMapOvr>
</p:sld>
</file>

<file path=ppt/theme/theme1.xml><?xml version="1.0" encoding="utf-8"?>
<a:theme xmlns:a="http://schemas.openxmlformats.org/drawingml/2006/main" name="INPI 2020">
  <a:themeElements>
    <a:clrScheme name="Personnalisé 3">
      <a:dk1>
        <a:srgbClr val="05606E"/>
      </a:dk1>
      <a:lt1>
        <a:srgbClr val="FFFFFF"/>
      </a:lt1>
      <a:dk2>
        <a:srgbClr val="000000"/>
      </a:dk2>
      <a:lt2>
        <a:srgbClr val="4DABAA"/>
      </a:lt2>
      <a:accent1>
        <a:srgbClr val="9EBF00"/>
      </a:accent1>
      <a:accent2>
        <a:srgbClr val="FEFFFE"/>
      </a:accent2>
      <a:accent3>
        <a:srgbClr val="04826E"/>
      </a:accent3>
      <a:accent4>
        <a:srgbClr val="05606E"/>
      </a:accent4>
      <a:accent5>
        <a:srgbClr val="01A9AF"/>
      </a:accent5>
      <a:accent6>
        <a:srgbClr val="B0B1B0"/>
      </a:accent6>
      <a:hlink>
        <a:srgbClr val="05606E"/>
      </a:hlink>
      <a:folHlink>
        <a:srgbClr val="9EBF00"/>
      </a:folHlink>
    </a:clrScheme>
    <a:fontScheme name="INPI Bleu Clôtur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36000" tIns="36000" rIns="36000" bIns="36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36000" tIns="36000" rIns="36000" bIns="36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INPI Bleu Clôture 1">
        <a:dk1>
          <a:srgbClr val="000000"/>
        </a:dk1>
        <a:lt1>
          <a:srgbClr val="FFFFFF"/>
        </a:lt1>
        <a:dk2>
          <a:srgbClr val="0082A4"/>
        </a:dk2>
        <a:lt2>
          <a:srgbClr val="4C5459"/>
        </a:lt2>
        <a:accent1>
          <a:srgbClr val="89CCCF"/>
        </a:accent1>
        <a:accent2>
          <a:srgbClr val="A60F1A"/>
        </a:accent2>
        <a:accent3>
          <a:srgbClr val="FFFFFF"/>
        </a:accent3>
        <a:accent4>
          <a:srgbClr val="000000"/>
        </a:accent4>
        <a:accent5>
          <a:srgbClr val="C4E2E4"/>
        </a:accent5>
        <a:accent6>
          <a:srgbClr val="960C16"/>
        </a:accent6>
        <a:hlink>
          <a:srgbClr val="868429"/>
        </a:hlink>
        <a:folHlink>
          <a:srgbClr val="EB69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PI_MODÈLE_16-9" id="{DE944B9F-FD69-B341-A506-9273C6312347}" vid="{43CFC949-D54C-3D40-BF94-98C05124DB91}"/>
    </a:ext>
  </a:extLst>
</a:theme>
</file>

<file path=ppt/theme/theme10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Thème Office">
  <a:themeElements>
    <a:clrScheme name="Personnalisé 6">
      <a:dk1>
        <a:sysClr val="windowText" lastClr="000000"/>
      </a:dk1>
      <a:lt1>
        <a:sysClr val="window" lastClr="FFFFFF"/>
      </a:lt1>
      <a:dk2>
        <a:srgbClr val="9C9B9B"/>
      </a:dk2>
      <a:lt2>
        <a:srgbClr val="D1C4B7"/>
      </a:lt2>
      <a:accent1>
        <a:srgbClr val="FCBE00"/>
      </a:accent1>
      <a:accent2>
        <a:srgbClr val="EE7D00"/>
      </a:accent2>
      <a:accent3>
        <a:srgbClr val="82B6B8"/>
      </a:accent3>
      <a:accent4>
        <a:srgbClr val="5C9692"/>
      </a:accent4>
      <a:accent5>
        <a:srgbClr val="C00000"/>
      </a:accent5>
      <a:accent6>
        <a:srgbClr val="39B8BB"/>
      </a:accent6>
      <a:hlink>
        <a:srgbClr val="7B684B"/>
      </a:hlink>
      <a:folHlink>
        <a:srgbClr val="954F72"/>
      </a:folHlink>
    </a:clrScheme>
    <a:fontScheme name="cap2">
      <a:majorFont>
        <a:latin typeface="Tusker Grotesk 5600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9DBC"/>
      </a:accent1>
      <a:accent2>
        <a:srgbClr val="E50845"/>
      </a:accent2>
      <a:accent3>
        <a:srgbClr val="A5A5A5"/>
      </a:accent3>
      <a:accent4>
        <a:srgbClr val="BE1546"/>
      </a:accent4>
      <a:accent5>
        <a:srgbClr val="147592"/>
      </a:accent5>
      <a:accent6>
        <a:srgbClr val="1B1029"/>
      </a:accent6>
      <a:hlink>
        <a:srgbClr val="28758D"/>
      </a:hlink>
      <a:folHlink>
        <a:srgbClr val="954F72"/>
      </a:folHlink>
    </a:clrScheme>
    <a:fontScheme name="new charte">
      <a:majorFont>
        <a:latin typeface="Tusker Grotesk 6600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ème Office">
  <a:themeElements>
    <a:clrScheme name="charte201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9DBC"/>
      </a:accent1>
      <a:accent2>
        <a:srgbClr val="E50845"/>
      </a:accent2>
      <a:accent3>
        <a:srgbClr val="A5A5A5"/>
      </a:accent3>
      <a:accent4>
        <a:srgbClr val="BE1546"/>
      </a:accent4>
      <a:accent5>
        <a:srgbClr val="147592"/>
      </a:accent5>
      <a:accent6>
        <a:srgbClr val="1B1029"/>
      </a:accent6>
      <a:hlink>
        <a:srgbClr val="0563C1"/>
      </a:hlink>
      <a:folHlink>
        <a:srgbClr val="954F72"/>
      </a:folHlink>
    </a:clrScheme>
    <a:fontScheme name="new charte">
      <a:majorFont>
        <a:latin typeface="Tusker Grotesk 6600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charte201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9DBC"/>
      </a:accent1>
      <a:accent2>
        <a:srgbClr val="E50845"/>
      </a:accent2>
      <a:accent3>
        <a:srgbClr val="A5A5A5"/>
      </a:accent3>
      <a:accent4>
        <a:srgbClr val="BE1546"/>
      </a:accent4>
      <a:accent5>
        <a:srgbClr val="147592"/>
      </a:accent5>
      <a:accent6>
        <a:srgbClr val="1B1029"/>
      </a:accent6>
      <a:hlink>
        <a:srgbClr val="0563C1"/>
      </a:hlink>
      <a:folHlink>
        <a:srgbClr val="954F72"/>
      </a:folHlink>
    </a:clrScheme>
    <a:fontScheme name="new charte">
      <a:majorFont>
        <a:latin typeface="Tusker Grotesk 6600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ème Office">
  <a:themeElements>
    <a:clrScheme name="Personnalisé 10">
      <a:dk1>
        <a:srgbClr val="000000"/>
      </a:dk1>
      <a:lt1>
        <a:srgbClr val="FFFFFF"/>
      </a:lt1>
      <a:dk2>
        <a:srgbClr val="1B1029"/>
      </a:dk2>
      <a:lt2>
        <a:srgbClr val="E7E6E6"/>
      </a:lt2>
      <a:accent1>
        <a:srgbClr val="369DBC"/>
      </a:accent1>
      <a:accent2>
        <a:srgbClr val="E50845"/>
      </a:accent2>
      <a:accent3>
        <a:srgbClr val="A5A5A5"/>
      </a:accent3>
      <a:accent4>
        <a:srgbClr val="BE1546"/>
      </a:accent4>
      <a:accent5>
        <a:srgbClr val="147592"/>
      </a:accent5>
      <a:accent6>
        <a:srgbClr val="1B1029"/>
      </a:accent6>
      <a:hlink>
        <a:srgbClr val="1B1029"/>
      </a:hlink>
      <a:folHlink>
        <a:srgbClr val="954F72"/>
      </a:folHlink>
    </a:clrScheme>
    <a:fontScheme name="new charte">
      <a:majorFont>
        <a:latin typeface="Tusker Grotesk 6600 Semibold"/>
        <a:ea typeface=""/>
        <a:cs typeface=""/>
      </a:majorFont>
      <a:minorFont>
        <a:latin typeface="Roboto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ème Office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9DBC"/>
      </a:accent1>
      <a:accent2>
        <a:srgbClr val="E50845"/>
      </a:accent2>
      <a:accent3>
        <a:srgbClr val="A5A5A5"/>
      </a:accent3>
      <a:accent4>
        <a:srgbClr val="BE1546"/>
      </a:accent4>
      <a:accent5>
        <a:srgbClr val="147592"/>
      </a:accent5>
      <a:accent6>
        <a:srgbClr val="1B1029"/>
      </a:accent6>
      <a:hlink>
        <a:srgbClr val="28758D"/>
      </a:hlink>
      <a:folHlink>
        <a:srgbClr val="954F72"/>
      </a:folHlink>
    </a:clrScheme>
    <a:fontScheme name="new charte">
      <a:majorFont>
        <a:latin typeface="Tusker Grotesk 6600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onception personnalisée">
  <a:themeElements>
    <a:clrScheme name="Personnalisé 2">
      <a:dk1>
        <a:sysClr val="windowText" lastClr="000000"/>
      </a:dk1>
      <a:lt1>
        <a:sysClr val="window" lastClr="FFFFFF"/>
      </a:lt1>
      <a:dk2>
        <a:srgbClr val="369DBC"/>
      </a:dk2>
      <a:lt2>
        <a:srgbClr val="EEECE1"/>
      </a:lt2>
      <a:accent1>
        <a:srgbClr val="BD0E38"/>
      </a:accent1>
      <a:accent2>
        <a:srgbClr val="E50845"/>
      </a:accent2>
      <a:accent3>
        <a:srgbClr val="0B7492"/>
      </a:accent3>
      <a:accent4>
        <a:srgbClr val="77526A"/>
      </a:accent4>
      <a:accent5>
        <a:srgbClr val="351C2D"/>
      </a:accent5>
      <a:accent6>
        <a:srgbClr val="1B1029"/>
      </a:accent6>
      <a:hlink>
        <a:srgbClr val="BD0E38"/>
      </a:hlink>
      <a:folHlink>
        <a:srgbClr val="369DB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ception personnalisée">
  <a:themeElements>
    <a:clrScheme name="Personnalisé 2">
      <a:dk1>
        <a:sysClr val="windowText" lastClr="000000"/>
      </a:dk1>
      <a:lt1>
        <a:sysClr val="window" lastClr="FFFFFF"/>
      </a:lt1>
      <a:dk2>
        <a:srgbClr val="369DBC"/>
      </a:dk2>
      <a:lt2>
        <a:srgbClr val="EEECE1"/>
      </a:lt2>
      <a:accent1>
        <a:srgbClr val="BD0E38"/>
      </a:accent1>
      <a:accent2>
        <a:srgbClr val="E50845"/>
      </a:accent2>
      <a:accent3>
        <a:srgbClr val="0B7492"/>
      </a:accent3>
      <a:accent4>
        <a:srgbClr val="77526A"/>
      </a:accent4>
      <a:accent5>
        <a:srgbClr val="351C2D"/>
      </a:accent5>
      <a:accent6>
        <a:srgbClr val="1B1029"/>
      </a:accent6>
      <a:hlink>
        <a:srgbClr val="BD0E38"/>
      </a:hlink>
      <a:folHlink>
        <a:srgbClr val="369DBC"/>
      </a:folHlink>
    </a:clrScheme>
    <a:fontScheme name="Personnalisé 1">
      <a:majorFont>
        <a:latin typeface="Tusker Grotesk 6500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C020189EDA6F4CACA2ABBE074CB019" ma:contentTypeVersion="13" ma:contentTypeDescription="Crée un document." ma:contentTypeScope="" ma:versionID="ebf6a640f64c3f52f198841cb4b0b754">
  <xsd:schema xmlns:xsd="http://www.w3.org/2001/XMLSchema" xmlns:xs="http://www.w3.org/2001/XMLSchema" xmlns:p="http://schemas.microsoft.com/office/2006/metadata/properties" xmlns:ns3="4899ca95-3107-4043-b062-411e135e89f7" xmlns:ns4="1cbb05c1-d5f6-4001-8efc-9a81f3c2a3ac" targetNamespace="http://schemas.microsoft.com/office/2006/metadata/properties" ma:root="true" ma:fieldsID="cf08952332196568a5a3fbbf9478e026" ns3:_="" ns4:_="">
    <xsd:import namespace="4899ca95-3107-4043-b062-411e135e89f7"/>
    <xsd:import namespace="1cbb05c1-d5f6-4001-8efc-9a81f3c2a3a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99ca95-3107-4043-b062-411e135e89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bb05c1-d5f6-4001-8efc-9a81f3c2a3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1162AB-F5EC-47A6-AB08-CE20EE93A5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99ca95-3107-4043-b062-411e135e89f7"/>
    <ds:schemaRef ds:uri="1cbb05c1-d5f6-4001-8efc-9a81f3c2a3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7B3F5B-D819-44A3-AFD0-D93BC32048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2EC885-DDE0-4578-8862-A2F8ADD7BD39}">
  <ds:schemaRefs>
    <ds:schemaRef ds:uri="1cbb05c1-d5f6-4001-8efc-9a81f3c2a3ac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899ca95-3107-4043-b062-411e135e89f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INPI_MODÈLE_16-9_V1_06-05-20</Template>
  <TotalTime>1110</TotalTime>
  <Words>1294</Words>
  <Application>Microsoft Office PowerPoint</Application>
  <PresentationFormat>Grand écran</PresentationFormat>
  <Paragraphs>348</Paragraphs>
  <Slides>31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31</vt:i4>
      </vt:variant>
    </vt:vector>
  </HeadingPairs>
  <TitlesOfParts>
    <vt:vector size="62" baseType="lpstr">
      <vt:lpstr>Wingdings</vt:lpstr>
      <vt:lpstr>Roboto Light</vt:lpstr>
      <vt:lpstr>Inpi</vt:lpstr>
      <vt:lpstr>Helvetica Neue</vt:lpstr>
      <vt:lpstr>Tusker Grotesk 6600 Semibold</vt:lpstr>
      <vt:lpstr>Calibri</vt:lpstr>
      <vt:lpstr>Tusker Grotesk 5600 Semibold</vt:lpstr>
      <vt:lpstr>Montserrat</vt:lpstr>
      <vt:lpstr>Open Sans</vt:lpstr>
      <vt:lpstr>Voltaire</vt:lpstr>
      <vt:lpstr>Avenir</vt:lpstr>
      <vt:lpstr>Montserrat SemiBold</vt:lpstr>
      <vt:lpstr>Century Gothic</vt:lpstr>
      <vt:lpstr>Roboto</vt:lpstr>
      <vt:lpstr>Times New Roman</vt:lpstr>
      <vt:lpstr>Arial</vt:lpstr>
      <vt:lpstr>Trebuchet MS</vt:lpstr>
      <vt:lpstr>Tusker Grotesk 4500 Medium</vt:lpstr>
      <vt:lpstr>INPI 2020</vt:lpstr>
      <vt:lpstr>Thème Office</vt:lpstr>
      <vt:lpstr>3_Thème Office</vt:lpstr>
      <vt:lpstr>1_Conception personnalisée</vt:lpstr>
      <vt:lpstr>1_Thème Office</vt:lpstr>
      <vt:lpstr>4_Thème Office</vt:lpstr>
      <vt:lpstr>4_Conception personnalisée</vt:lpstr>
      <vt:lpstr>2_Conception personnalisée</vt:lpstr>
      <vt:lpstr>Conception personnalisée</vt:lpstr>
      <vt:lpstr>6_Thème Office</vt:lpstr>
      <vt:lpstr>7_Thème Office</vt:lpstr>
      <vt:lpstr>Simple Light</vt:lpstr>
      <vt:lpstr>1_Simple Light</vt:lpstr>
      <vt:lpstr>Présentation PowerPoint</vt:lpstr>
      <vt:lpstr>Sommaire</vt:lpstr>
      <vt:lpstr>Appel à projets NSE 2021</vt:lpstr>
      <vt:lpstr>10 éditions</vt:lpstr>
      <vt:lpstr>Edition 2021</vt:lpstr>
      <vt:lpstr>Appel à manifestation d’intérêt innovation NSE 2021</vt:lpstr>
      <vt:lpstr>Edition 2021</vt:lpstr>
      <vt:lpstr>Edition 2021</vt:lpstr>
      <vt:lpstr>Edition 2021</vt:lpstr>
      <vt:lpstr>Edition 2021</vt:lpstr>
      <vt:lpstr>Edition 2021</vt:lpstr>
      <vt:lpstr>Edition 2021</vt:lpstr>
      <vt:lpstr>Edition 2021</vt:lpstr>
      <vt:lpstr>Edition 2021</vt:lpstr>
      <vt:lpstr>Edition 2021</vt:lpstr>
      <vt:lpstr>Edition 2021</vt:lpstr>
      <vt:lpstr>Présentation PowerPoint</vt:lpstr>
      <vt:lpstr>Edition 2021</vt:lpstr>
      <vt:lpstr>La Parole à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Notre équipe,  à vos côtés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Alexandre Sabine</dc:creator>
  <cp:lastModifiedBy>Nadège LEGRAND</cp:lastModifiedBy>
  <cp:revision>77</cp:revision>
  <cp:lastPrinted>2019-06-17T14:10:21Z</cp:lastPrinted>
  <dcterms:created xsi:type="dcterms:W3CDTF">2020-05-18T09:22:09Z</dcterms:created>
  <dcterms:modified xsi:type="dcterms:W3CDTF">2021-01-11T15:54:05Z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0x0101007DC020189EDA6F4CACA2ABBE074CB019</vt:lpwstr>
  </property>
</Properties>
</file>